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60" r:id="rId3"/>
    <p:sldId id="331" r:id="rId4"/>
    <p:sldId id="332" r:id="rId5"/>
    <p:sldId id="386" r:id="rId6"/>
    <p:sldId id="387" r:id="rId7"/>
    <p:sldId id="388" r:id="rId8"/>
    <p:sldId id="333" r:id="rId9"/>
    <p:sldId id="334" r:id="rId10"/>
    <p:sldId id="335" r:id="rId11"/>
    <p:sldId id="336" r:id="rId12"/>
    <p:sldId id="337" r:id="rId13"/>
    <p:sldId id="338" r:id="rId14"/>
    <p:sldId id="354" r:id="rId15"/>
    <p:sldId id="355" r:id="rId16"/>
    <p:sldId id="356" r:id="rId17"/>
    <p:sldId id="357" r:id="rId18"/>
    <p:sldId id="358" r:id="rId19"/>
    <p:sldId id="359" r:id="rId20"/>
    <p:sldId id="360" r:id="rId21"/>
    <p:sldId id="361" r:id="rId22"/>
    <p:sldId id="345" r:id="rId23"/>
    <p:sldId id="362" r:id="rId24"/>
    <p:sldId id="363" r:id="rId25"/>
    <p:sldId id="364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4" r:id="rId36"/>
    <p:sldId id="375" r:id="rId37"/>
    <p:sldId id="376" r:id="rId38"/>
    <p:sldId id="377" r:id="rId39"/>
    <p:sldId id="378" r:id="rId40"/>
    <p:sldId id="379" r:id="rId41"/>
    <p:sldId id="380" r:id="rId42"/>
    <p:sldId id="381" r:id="rId43"/>
    <p:sldId id="382" r:id="rId44"/>
    <p:sldId id="384" r:id="rId45"/>
    <p:sldId id="383" r:id="rId46"/>
    <p:sldId id="385" r:id="rId47"/>
    <p:sldId id="430" r:id="rId48"/>
    <p:sldId id="429" r:id="rId49"/>
    <p:sldId id="389" r:id="rId50"/>
    <p:sldId id="431" r:id="rId51"/>
    <p:sldId id="438" r:id="rId52"/>
    <p:sldId id="432" r:id="rId53"/>
    <p:sldId id="433" r:id="rId54"/>
    <p:sldId id="434" r:id="rId55"/>
    <p:sldId id="435" r:id="rId56"/>
    <p:sldId id="436" r:id="rId57"/>
    <p:sldId id="437" r:id="rId58"/>
    <p:sldId id="439" r:id="rId59"/>
    <p:sldId id="390" r:id="rId60"/>
    <p:sldId id="392" r:id="rId61"/>
    <p:sldId id="393" r:id="rId62"/>
    <p:sldId id="399" r:id="rId63"/>
    <p:sldId id="395" r:id="rId64"/>
    <p:sldId id="400" r:id="rId65"/>
    <p:sldId id="403" r:id="rId66"/>
    <p:sldId id="401" r:id="rId67"/>
    <p:sldId id="402" r:id="rId68"/>
    <p:sldId id="404" r:id="rId69"/>
    <p:sldId id="405" r:id="rId70"/>
    <p:sldId id="406" r:id="rId71"/>
    <p:sldId id="407" r:id="rId72"/>
    <p:sldId id="408" r:id="rId73"/>
    <p:sldId id="409" r:id="rId74"/>
    <p:sldId id="428" r:id="rId75"/>
    <p:sldId id="427" r:id="rId76"/>
    <p:sldId id="410" r:id="rId77"/>
    <p:sldId id="411" r:id="rId78"/>
    <p:sldId id="414" r:id="rId79"/>
    <p:sldId id="415" r:id="rId80"/>
    <p:sldId id="416" r:id="rId81"/>
    <p:sldId id="417" r:id="rId82"/>
    <p:sldId id="412" r:id="rId83"/>
    <p:sldId id="418" r:id="rId84"/>
    <p:sldId id="419" r:id="rId85"/>
    <p:sldId id="420" r:id="rId86"/>
    <p:sldId id="421" r:id="rId87"/>
    <p:sldId id="422" r:id="rId88"/>
    <p:sldId id="413" r:id="rId89"/>
    <p:sldId id="423" r:id="rId90"/>
    <p:sldId id="424" r:id="rId91"/>
    <p:sldId id="425" r:id="rId92"/>
    <p:sldId id="426" r:id="rId93"/>
  </p:sldIdLst>
  <p:sldSz cx="12192000" cy="6858000"/>
  <p:notesSz cx="6858000" cy="9144000"/>
  <p:embeddedFontLst>
    <p:embeddedFont>
      <p:font typeface="바탕" panose="02030600000101010101" pitchFamily="18" charset="-127"/>
      <p:regular r:id="rId94"/>
    </p:embeddedFont>
    <p:embeddedFont>
      <p:font typeface="맑은 고딕" panose="020B0503020000020004" pitchFamily="34" charset="-127"/>
      <p:regular r:id="rId95"/>
      <p:bold r:id="rId96"/>
    </p:embeddedFont>
    <p:embeddedFont>
      <p:font typeface="나눔고딕" panose="020B0604020202020204" charset="-127"/>
      <p:regular r:id="rId97"/>
      <p:bold r:id="rId98"/>
    </p:embeddedFont>
    <p:embeddedFont>
      <p:font typeface="나눔고딕 ExtraBold" panose="020B0604020202020204" charset="-127"/>
      <p:bold r:id="rId9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6A0C5124-7012-4348-BDF5-1B77B2FEEE3F}">
          <p14:sldIdLst>
            <p14:sldId id="256"/>
          </p14:sldIdLst>
        </p14:section>
        <p14:section name="공통" id="{C9542993-DFCC-4C90-925E-CEC966EDD0BB}">
          <p14:sldIdLst>
            <p14:sldId id="260"/>
            <p14:sldId id="331"/>
            <p14:sldId id="332"/>
            <p14:sldId id="386"/>
            <p14:sldId id="387"/>
            <p14:sldId id="388"/>
            <p14:sldId id="333"/>
            <p14:sldId id="334"/>
            <p14:sldId id="335"/>
            <p14:sldId id="336"/>
            <p14:sldId id="337"/>
            <p14:sldId id="338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45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4"/>
            <p14:sldId id="383"/>
            <p14:sldId id="385"/>
            <p14:sldId id="430"/>
            <p14:sldId id="429"/>
          </p14:sldIdLst>
        </p14:section>
        <p14:section name="사용자" id="{78706F9D-ABB3-48C3-B271-FA54367F7E3E}">
          <p14:sldIdLst>
            <p14:sldId id="389"/>
            <p14:sldId id="431"/>
            <p14:sldId id="438"/>
            <p14:sldId id="432"/>
            <p14:sldId id="433"/>
            <p14:sldId id="434"/>
            <p14:sldId id="435"/>
            <p14:sldId id="436"/>
            <p14:sldId id="437"/>
            <p14:sldId id="439"/>
          </p14:sldIdLst>
        </p14:section>
        <p14:section name="관리자" id="{DD9EEA9F-92B8-4BDC-8C39-74F657CD171E}">
          <p14:sldIdLst>
            <p14:sldId id="390"/>
            <p14:sldId id="392"/>
            <p14:sldId id="393"/>
            <p14:sldId id="399"/>
            <p14:sldId id="395"/>
            <p14:sldId id="400"/>
            <p14:sldId id="403"/>
            <p14:sldId id="401"/>
            <p14:sldId id="402"/>
            <p14:sldId id="404"/>
            <p14:sldId id="405"/>
            <p14:sldId id="406"/>
            <p14:sldId id="407"/>
            <p14:sldId id="408"/>
            <p14:sldId id="409"/>
            <p14:sldId id="428"/>
            <p14:sldId id="427"/>
            <p14:sldId id="410"/>
            <p14:sldId id="411"/>
            <p14:sldId id="414"/>
            <p14:sldId id="415"/>
            <p14:sldId id="416"/>
            <p14:sldId id="417"/>
            <p14:sldId id="412"/>
            <p14:sldId id="418"/>
            <p14:sldId id="419"/>
            <p14:sldId id="420"/>
            <p14:sldId id="421"/>
            <p14:sldId id="422"/>
            <p14:sldId id="413"/>
            <p14:sldId id="423"/>
            <p14:sldId id="424"/>
            <p14:sldId id="425"/>
            <p14:sldId id="42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9AFF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271D8-82F7-8DB6-80B8-7F530567F91F}" v="614" dt="2019-10-18T12:23:16.815"/>
    <p1510:client id="{9D78A50C-1D65-FA6E-CA4F-D70F4A00238E}" v="57" dt="2019-10-18T12:10:01.851"/>
    <p1510:client id="{A908CB07-0E9E-AA86-D152-4D4D3F60C547}" v="7" dt="2019-10-18T12:12:04.593"/>
    <p1510:client id="{ECEE536F-E929-40DC-A8E6-F21D5FDD81F2}" v="2461" dt="2019-10-18T11:22:15.262"/>
    <p1510:client id="{FB49E303-A06D-0C5D-7173-37774C8AAB2C}" v="14" dt="2019-10-18T12:18:07.2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1.fntdata"/><Relationship Id="rId99" Type="http://schemas.openxmlformats.org/officeDocument/2006/relationships/font" Target="fonts/font6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4.fntdata"/><Relationship Id="rId104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219FF-04F6-4FA6-AAFF-5DA830563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5EF385-A27C-40A6-93F0-091814C6F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91F8E-DF5A-45AF-A4C6-D53F7788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5917EA-671B-421C-95D1-5AF4A36718EF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2DBA7-17ED-4E4C-BAF5-7A0D0962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AB525-20C3-46FD-B434-0ABF0D0C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4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8BEE26B-40FA-417D-B6BD-C5E08C20788B}"/>
              </a:ext>
            </a:extLst>
          </p:cNvPr>
          <p:cNvSpPr>
            <a:spLocks noChangeArrowheads="1"/>
          </p:cNvSpPr>
          <p:nvPr userDrawn="1"/>
        </p:nvSpPr>
        <p:spPr>
          <a:xfrm>
            <a:off x="314569" y="6654847"/>
            <a:ext cx="11498385" cy="14522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17996" tIns="0" rIns="17996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1C5899-2296-405C-8F20-CE1A4228D044}" type="slidenum"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ea typeface="바탕"/>
              <a:cs typeface="+mn-cs"/>
            </a:endParaRPr>
          </a:p>
        </p:txBody>
      </p:sp>
      <p:graphicFrame>
        <p:nvGraphicFramePr>
          <p:cNvPr id="6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67">
            <a:extLst>
              <a:ext uri="{FF2B5EF4-FFF2-40B4-BE49-F238E27FC236}">
                <a16:creationId xmlns:a16="http://schemas.microsoft.com/office/drawing/2014/main" id="{0F8E7CF0-8C42-4347-A570-7CE8E7E8FE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73450647"/>
              </p:ext>
            </p:extLst>
          </p:nvPr>
        </p:nvGraphicFramePr>
        <p:xfrm>
          <a:off x="203200" y="117448"/>
          <a:ext cx="11836424" cy="405576"/>
        </p:xfrm>
        <a:graphic>
          <a:graphicData uri="http://schemas.openxmlformats.org/drawingml/2006/table">
            <a:tbl>
              <a:tblPr/>
              <a:tblGrid>
                <a:gridCol w="224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업무구분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경로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화면아이디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46854726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CAE1C4-B5CB-4E78-92EC-015F40966F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8563" y="117475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err="1"/>
              <a:t>화면명</a:t>
            </a:r>
            <a:endParaRPr lang="ko-KR" altLang="en-US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B12639F6-A1DA-46D3-86B8-9443ED99EB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8563" y="318207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경로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337E31D1-4021-4873-99BE-5420760CD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1349" y="117448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업무구분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126F74A4-3D77-45C4-A045-EE1B6C2502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4121" y="328039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화면아이디</a:t>
            </a: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221672" y="623814"/>
            <a:ext cx="9118800" cy="5961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4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645F5B-8FB1-4D80-96D8-43F2CEAA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3C8AA-32A0-44A1-BF03-2447D42B2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65531-CACE-473C-8713-2B3AD56D8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917EA-671B-421C-95D1-5AF4A36718EF}" type="datetimeFigureOut">
              <a:rPr lang="ko-KR" altLang="en-US" smtClean="0"/>
              <a:t>2019-10-18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92D98-2670-4CEB-929E-C05E015E6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60527-A90A-409E-8108-E4C0322C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9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5B5D5-7300-4780-8412-6214921F35CB}"/>
              </a:ext>
            </a:extLst>
          </p:cNvPr>
          <p:cNvSpPr txBox="1"/>
          <p:nvPr/>
        </p:nvSpPr>
        <p:spPr>
          <a:xfrm>
            <a:off x="4161802" y="2233183"/>
            <a:ext cx="3614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도서관 책 찾기</a:t>
            </a:r>
            <a:br>
              <a:rPr lang="en-US" altLang="ko-KR" sz="30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3000" b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웹 어플리케이션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B1A91-1143-4C26-B7A5-9680EE17C5C9}"/>
              </a:ext>
            </a:extLst>
          </p:cNvPr>
          <p:cNvSpPr txBox="1"/>
          <p:nvPr/>
        </p:nvSpPr>
        <p:spPr>
          <a:xfrm>
            <a:off x="5051596" y="5525075"/>
            <a:ext cx="2045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1920110018 </a:t>
            </a:r>
            <a:r>
              <a:rPr lang="ko-KR" altLang="en-US" sz="120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손현모</a:t>
            </a:r>
            <a:endParaRPr lang="ko-KR" altLang="en-US" sz="120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08A3A-4E59-4EE1-A567-C4A3D9341CB2}"/>
              </a:ext>
            </a:extLst>
          </p:cNvPr>
          <p:cNvSpPr txBox="1"/>
          <p:nvPr/>
        </p:nvSpPr>
        <p:spPr>
          <a:xfrm>
            <a:off x="4976095" y="1550573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화면설계서</a:t>
            </a:r>
            <a:endParaRPr lang="en-US" altLang="ko-KR" sz="1050">
              <a:ln>
                <a:solidFill>
                  <a:schemeClr val="tx1">
                    <a:alpha val="10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3E65E4-37BC-4C3D-8CB9-F1562C79E610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7BB974-A522-42C4-8804-38A6366BFBDA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A6DA2F-FF4B-4AAF-B155-E4D5D2A172F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A6942F-8ED1-4253-B2A5-E2A3688CD47A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4234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REG_ID_CHECK_F2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</a:t>
            </a:r>
            <a:r>
              <a:rPr lang="ko-KR">
                <a:latin typeface="나눔고딕"/>
                <a:ea typeface="나눔고딕"/>
              </a:rPr>
              <a:t> &gt; 로그인</a:t>
            </a:r>
            <a:r>
              <a:rPr lang="ko-KR" altLang="en-US">
                <a:latin typeface="나눔고딕"/>
                <a:ea typeface="나눔고딕"/>
              </a:rPr>
              <a:t> 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회원가입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아이디 중복확인 실패2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REG_003</a:t>
            </a:r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4286250" y="230973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pic>
        <p:nvPicPr>
          <p:cNvPr id="11" name="그림 개체 틀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36647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개체 틀 10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REG_ID_CHECK_S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</a:t>
            </a:r>
            <a:r>
              <a:rPr lang="ko-KR">
                <a:latin typeface="나눔고딕"/>
                <a:ea typeface="나눔고딕"/>
              </a:rPr>
              <a:t> &gt; 로그인</a:t>
            </a:r>
            <a:r>
              <a:rPr lang="ko-KR" altLang="en-US">
                <a:latin typeface="나눔고딕"/>
                <a:ea typeface="나눔고딕"/>
              </a:rPr>
              <a:t> 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회원가입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en-US" altLang="ko-KR" err="1">
                <a:latin typeface="나눔고딕"/>
                <a:ea typeface="나눔고딕"/>
              </a:rPr>
              <a:t>아이디</a:t>
            </a:r>
            <a:r>
              <a:rPr lang="en-US" altLang="ko-KR">
                <a:latin typeface="나눔고딕"/>
                <a:ea typeface="나눔고딕"/>
              </a:rPr>
              <a:t> </a:t>
            </a:r>
            <a:r>
              <a:rPr lang="en-US" altLang="ko-KR" err="1">
                <a:latin typeface="나눔고딕"/>
                <a:ea typeface="나눔고딕"/>
              </a:rPr>
              <a:t>중복확인</a:t>
            </a:r>
            <a:r>
              <a:rPr lang="en-US" altLang="ko-KR">
                <a:latin typeface="나눔고딕"/>
                <a:ea typeface="나눔고딕"/>
              </a:rPr>
              <a:t> </a:t>
            </a:r>
            <a:r>
              <a:rPr lang="en-US" altLang="ko-KR" err="1">
                <a:latin typeface="나눔고딕"/>
                <a:ea typeface="나눔고딕"/>
              </a:rPr>
              <a:t>성공</a:t>
            </a:r>
            <a:endParaRPr lang="en-US" altLang="ko-KR" err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REG_004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11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REG_EMAIL_CHECK_F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</a:t>
            </a:r>
            <a:r>
              <a:rPr lang="ko-KR">
                <a:latin typeface="나눔고딕"/>
                <a:ea typeface="나눔고딕"/>
              </a:rPr>
              <a:t> &gt; 로그인</a:t>
            </a:r>
            <a:r>
              <a:rPr lang="ko-KR" altLang="en-US">
                <a:latin typeface="나눔고딕"/>
                <a:ea typeface="나눔고딕"/>
              </a:rPr>
              <a:t> 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회원가입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en-US" altLang="ko-KR" err="1">
                <a:latin typeface="나눔고딕"/>
                <a:ea typeface="나눔고딕"/>
              </a:rPr>
              <a:t>이메일</a:t>
            </a:r>
            <a:r>
              <a:rPr lang="en-US" altLang="ko-KR">
                <a:latin typeface="나눔고딕"/>
                <a:ea typeface="나눔고딕"/>
              </a:rPr>
              <a:t> </a:t>
            </a:r>
            <a:r>
              <a:rPr lang="en-US" altLang="ko-KR" err="1">
                <a:latin typeface="나눔고딕"/>
                <a:ea typeface="나눔고딕"/>
              </a:rPr>
              <a:t>중복확인</a:t>
            </a:r>
            <a:r>
              <a:rPr lang="en-US" altLang="ko-KR">
                <a:latin typeface="나눔고딕"/>
                <a:ea typeface="나눔고딕"/>
              </a:rPr>
              <a:t> </a:t>
            </a:r>
            <a:r>
              <a:rPr lang="en-US" altLang="ko-KR" err="1">
                <a:latin typeface="나눔고딕"/>
                <a:ea typeface="나눔고딕"/>
              </a:rPr>
              <a:t>실패</a:t>
            </a:r>
            <a:endParaRPr lang="ko-KR" altLang="en-US" err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REG_005</a:t>
            </a:r>
            <a:endParaRPr lang="ko-KR" altLang="en-US"/>
          </a:p>
        </p:txBody>
      </p:sp>
      <p:pic>
        <p:nvPicPr>
          <p:cNvPr id="12" name="그림 개체 틀 1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4525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REG_EMAIL_CHECK_S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</a:t>
            </a:r>
            <a:r>
              <a:rPr lang="ko-KR">
                <a:latin typeface="나눔고딕"/>
                <a:ea typeface="나눔고딕"/>
              </a:rPr>
              <a:t> &gt; 로그인</a:t>
            </a:r>
            <a:r>
              <a:rPr lang="ko-KR" altLang="en-US">
                <a:latin typeface="나눔고딕"/>
                <a:ea typeface="나눔고딕"/>
              </a:rPr>
              <a:t> 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회원가입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en-US" altLang="ko-KR" err="1">
                <a:latin typeface="나눔고딕"/>
                <a:ea typeface="나눔고딕"/>
              </a:rPr>
              <a:t>이메일</a:t>
            </a:r>
            <a:r>
              <a:rPr lang="en-US" altLang="ko-KR">
                <a:latin typeface="나눔고딕"/>
                <a:ea typeface="나눔고딕"/>
              </a:rPr>
              <a:t> </a:t>
            </a:r>
            <a:r>
              <a:rPr lang="en-US" altLang="ko-KR" err="1">
                <a:latin typeface="나눔고딕"/>
                <a:ea typeface="나눔고딕"/>
              </a:rPr>
              <a:t>중복확인</a:t>
            </a:r>
            <a:r>
              <a:rPr lang="en-US" altLang="ko-KR">
                <a:latin typeface="나눔고딕"/>
                <a:ea typeface="나눔고딕"/>
              </a:rPr>
              <a:t> </a:t>
            </a:r>
            <a:r>
              <a:rPr lang="en-US" altLang="ko-KR" err="1">
                <a:latin typeface="나눔고딕"/>
                <a:ea typeface="나눔고딕"/>
              </a:rPr>
              <a:t>성공</a:t>
            </a:r>
            <a:endParaRPr lang="en-US" altLang="ko-KR" err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REG_006</a:t>
            </a:r>
            <a:endParaRPr lang="ko-KR" altLang="en-US"/>
          </a:p>
        </p:txBody>
      </p:sp>
      <p:pic>
        <p:nvPicPr>
          <p:cNvPr id="12" name="그림 개체 틀 11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38621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REG_FALSE_1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</a:t>
            </a:r>
            <a:r>
              <a:rPr lang="ko-KR">
                <a:latin typeface="나눔고딕"/>
                <a:ea typeface="나눔고딕"/>
              </a:rPr>
              <a:t> &gt; 로그인</a:t>
            </a:r>
            <a:r>
              <a:rPr lang="ko-KR" altLang="en-US">
                <a:latin typeface="나눔고딕"/>
                <a:ea typeface="나눔고딕"/>
              </a:rPr>
              <a:t> 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회원가입 &gt; 입력 오류1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REG_007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>
          <a:xfrm>
            <a:off x="222250" y="623888"/>
            <a:ext cx="9118600" cy="5961062"/>
          </a:xfrm>
        </p:spPr>
      </p:pic>
      <p:sp>
        <p:nvSpPr>
          <p:cNvPr id="18" name="모서리가 둥근 직사각형 17"/>
          <p:cNvSpPr/>
          <p:nvPr/>
        </p:nvSpPr>
        <p:spPr>
          <a:xfrm>
            <a:off x="3481755" y="12965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70030" y="12965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3481754" y="16365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아이디를 입력해주세요</a:t>
            </a:r>
            <a:r>
              <a:rPr lang="en-US" altLang="ko-KR" sz="900"/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45096" y="18827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0" name="타원 9"/>
          <p:cNvSpPr/>
          <p:nvPr/>
        </p:nvSpPr>
        <p:spPr>
          <a:xfrm>
            <a:off x="6057266" y="17717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6674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REG_FALSE_2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입력 오류</a:t>
            </a:r>
            <a:r>
              <a:rPr lang="en-US" altLang="ko-KR">
                <a:latin typeface="나눔고딕"/>
                <a:ea typeface="나눔고딕"/>
              </a:rPr>
              <a:t>2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REG_008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>
          <a:xfrm>
            <a:off x="222250" y="623888"/>
            <a:ext cx="9118600" cy="5961062"/>
          </a:xfrm>
        </p:spPr>
      </p:pic>
      <p:sp>
        <p:nvSpPr>
          <p:cNvPr id="18" name="모서리가 둥근 직사각형 17"/>
          <p:cNvSpPr/>
          <p:nvPr/>
        </p:nvSpPr>
        <p:spPr>
          <a:xfrm>
            <a:off x="3481755" y="12965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70030" y="12965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3481754" y="16365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이름을 입력해주세요</a:t>
            </a:r>
            <a:r>
              <a:rPr lang="en-US" altLang="ko-KR" sz="900"/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45096" y="18827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0" name="타원 9"/>
          <p:cNvSpPr/>
          <p:nvPr/>
        </p:nvSpPr>
        <p:spPr>
          <a:xfrm>
            <a:off x="6057266" y="17717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741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REG_FALSE_3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입력 오류3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REG_009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>
          <a:xfrm>
            <a:off x="222250" y="623888"/>
            <a:ext cx="9118600" cy="5961062"/>
          </a:xfrm>
        </p:spPr>
      </p:pic>
      <p:sp>
        <p:nvSpPr>
          <p:cNvPr id="18" name="모서리가 둥근 직사각형 17"/>
          <p:cNvSpPr/>
          <p:nvPr/>
        </p:nvSpPr>
        <p:spPr>
          <a:xfrm>
            <a:off x="3481755" y="12965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70030" y="12965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3481754" y="16365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비밀번호를 입력해주세요</a:t>
            </a:r>
            <a:r>
              <a:rPr lang="en-US" altLang="ko-KR" sz="900"/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45096" y="18827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0" name="타원 9"/>
          <p:cNvSpPr/>
          <p:nvPr/>
        </p:nvSpPr>
        <p:spPr>
          <a:xfrm>
            <a:off x="6057266" y="17717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29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REG_FALSE_4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입력 오류</a:t>
            </a:r>
            <a:r>
              <a:rPr lang="en-US" altLang="ko-KR">
                <a:latin typeface="나눔고딕"/>
                <a:ea typeface="나눔고딕"/>
              </a:rPr>
              <a:t>4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REG_010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>
          <a:xfrm>
            <a:off x="222250" y="623888"/>
            <a:ext cx="9118600" cy="5961062"/>
          </a:xfrm>
        </p:spPr>
      </p:pic>
      <p:sp>
        <p:nvSpPr>
          <p:cNvPr id="18" name="모서리가 둥근 직사각형 17"/>
          <p:cNvSpPr/>
          <p:nvPr/>
        </p:nvSpPr>
        <p:spPr>
          <a:xfrm>
            <a:off x="3481755" y="12965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70030" y="12965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3481754" y="16365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비밀번호 재입력을 입력해주세요</a:t>
            </a:r>
            <a:r>
              <a:rPr lang="en-US" altLang="ko-KR" sz="900"/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45096" y="18827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0" name="타원 9"/>
          <p:cNvSpPr/>
          <p:nvPr/>
        </p:nvSpPr>
        <p:spPr>
          <a:xfrm>
            <a:off x="6057266" y="17717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402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REG_FALSE_5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입력 오류</a:t>
            </a:r>
            <a:r>
              <a:rPr lang="en-US" altLang="ko-KR">
                <a:latin typeface="나눔고딕"/>
                <a:ea typeface="나눔고딕"/>
              </a:rPr>
              <a:t>5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REG_011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>
          <a:xfrm>
            <a:off x="222250" y="623888"/>
            <a:ext cx="9118600" cy="5961062"/>
          </a:xfrm>
        </p:spPr>
      </p:pic>
      <p:sp>
        <p:nvSpPr>
          <p:cNvPr id="18" name="모서리가 둥근 직사각형 17"/>
          <p:cNvSpPr/>
          <p:nvPr/>
        </p:nvSpPr>
        <p:spPr>
          <a:xfrm>
            <a:off x="3481755" y="12965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70030" y="12965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3481754" y="16365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Email</a:t>
            </a:r>
            <a:r>
              <a:rPr lang="ko-KR" altLang="en-US" sz="900"/>
              <a:t>을 입력해주세요</a:t>
            </a:r>
            <a:r>
              <a:rPr lang="en-US" altLang="ko-KR" sz="900"/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45096" y="18827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0" name="타원 9"/>
          <p:cNvSpPr/>
          <p:nvPr/>
        </p:nvSpPr>
        <p:spPr>
          <a:xfrm>
            <a:off x="6057266" y="17717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46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REG_FALSE_6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ko-KR">
                <a:latin typeface="나눔고딕"/>
                <a:ea typeface="나눔고딕"/>
              </a:rPr>
              <a:t>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입력 오류</a:t>
            </a:r>
            <a:r>
              <a:rPr lang="en-US" altLang="ko-KR">
                <a:latin typeface="나눔고딕"/>
                <a:ea typeface="나눔고딕"/>
              </a:rPr>
              <a:t>6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REG_012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>
          <a:xfrm>
            <a:off x="222250" y="623888"/>
            <a:ext cx="9118600" cy="5961062"/>
          </a:xfrm>
        </p:spPr>
      </p:pic>
      <p:sp>
        <p:nvSpPr>
          <p:cNvPr id="18" name="모서리가 둥근 직사각형 17"/>
          <p:cNvSpPr/>
          <p:nvPr/>
        </p:nvSpPr>
        <p:spPr>
          <a:xfrm>
            <a:off x="3481755" y="12965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70030" y="12965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3481754" y="16365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생년월일을 입력해주세요</a:t>
            </a:r>
            <a:r>
              <a:rPr lang="en-US" altLang="ko-KR" sz="900"/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45096" y="18827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0" name="타원 9"/>
          <p:cNvSpPr/>
          <p:nvPr/>
        </p:nvSpPr>
        <p:spPr>
          <a:xfrm>
            <a:off x="6057266" y="17717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19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SEARCH_001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8563" y="627438"/>
            <a:ext cx="4992297" cy="5952455"/>
          </a:xfrm>
          <a:prstGeom prst="rect">
            <a:avLst/>
          </a:prstGeom>
        </p:spPr>
      </p:pic>
      <p:sp>
        <p:nvSpPr>
          <p:cNvPr id="9" name="타원 8"/>
          <p:cNvSpPr/>
          <p:nvPr/>
        </p:nvSpPr>
        <p:spPr>
          <a:xfrm>
            <a:off x="3130300" y="5657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660140" y="5895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6036060" y="58643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411980" y="58643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660140" y="185965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5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3912620" y="44301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6</a:t>
            </a:r>
          </a:p>
        </p:txBody>
      </p:sp>
      <p:sp>
        <p:nvSpPr>
          <p:cNvPr id="30" name="타원 29"/>
          <p:cNvSpPr/>
          <p:nvPr/>
        </p:nvSpPr>
        <p:spPr>
          <a:xfrm>
            <a:off x="4633980" y="466381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7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524997" y="346387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6</a:t>
            </a:r>
            <a:endParaRPr lang="ko-KR" altLang="en-US" sz="1200"/>
          </a:p>
        </p:txBody>
      </p:sp>
      <p:sp>
        <p:nvSpPr>
          <p:cNvPr id="32" name="TextBox 31"/>
          <p:cNvSpPr txBox="1"/>
          <p:nvPr/>
        </p:nvSpPr>
        <p:spPr>
          <a:xfrm>
            <a:off x="9524996" y="390607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7</a:t>
            </a:r>
            <a:endParaRPr lang="ko-KR" altLang="en-US" sz="1200"/>
          </a:p>
        </p:txBody>
      </p:sp>
      <p:sp>
        <p:nvSpPr>
          <p:cNvPr id="33" name="TextBox 32"/>
          <p:cNvSpPr txBox="1"/>
          <p:nvPr/>
        </p:nvSpPr>
        <p:spPr>
          <a:xfrm>
            <a:off x="9819014" y="338693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SEARCH_002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38526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5" name="타원 34"/>
          <p:cNvSpPr/>
          <p:nvPr/>
        </p:nvSpPr>
        <p:spPr>
          <a:xfrm>
            <a:off x="3526540" y="550709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8</a:t>
            </a:r>
          </a:p>
        </p:txBody>
      </p:sp>
      <p:sp>
        <p:nvSpPr>
          <p:cNvPr id="36" name="타원 35"/>
          <p:cNvSpPr/>
          <p:nvPr/>
        </p:nvSpPr>
        <p:spPr>
          <a:xfrm>
            <a:off x="3546860" y="586269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9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524997" y="439859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8</a:t>
            </a:r>
            <a:endParaRPr lang="ko-KR" altLang="en-US" sz="1200"/>
          </a:p>
        </p:txBody>
      </p:sp>
      <p:sp>
        <p:nvSpPr>
          <p:cNvPr id="38" name="TextBox 37"/>
          <p:cNvSpPr txBox="1"/>
          <p:nvPr/>
        </p:nvSpPr>
        <p:spPr>
          <a:xfrm>
            <a:off x="9524996" y="484079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9</a:t>
            </a:r>
            <a:endParaRPr lang="ko-KR" altLang="en-US" sz="1200"/>
          </a:p>
        </p:txBody>
      </p:sp>
      <p:sp>
        <p:nvSpPr>
          <p:cNvPr id="39" name="TextBox 38"/>
          <p:cNvSpPr txBox="1"/>
          <p:nvPr/>
        </p:nvSpPr>
        <p:spPr>
          <a:xfrm>
            <a:off x="9819014" y="432165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TERM_001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9819014" y="478738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POLICY_001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</p:spTree>
    <p:extLst>
      <p:ext uri="{BB962C8B-B14F-4D97-AF65-F5344CB8AC3E}">
        <p14:creationId xmlns:p14="http://schemas.microsoft.com/office/powerpoint/2010/main" val="396257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REG_FALSE_7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ko-KR">
                <a:latin typeface="나눔고딕"/>
                <a:ea typeface="나눔고딕"/>
              </a:rPr>
              <a:t>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입력 오류</a:t>
            </a:r>
            <a:r>
              <a:rPr lang="en-US" altLang="ko-KR">
                <a:latin typeface="나눔고딕"/>
                <a:ea typeface="나눔고딕"/>
              </a:rPr>
              <a:t>7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REG_013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>
          <a:xfrm>
            <a:off x="222250" y="623888"/>
            <a:ext cx="9118600" cy="5961062"/>
          </a:xfrm>
        </p:spPr>
      </p:pic>
      <p:sp>
        <p:nvSpPr>
          <p:cNvPr id="18" name="모서리가 둥근 직사각형 17"/>
          <p:cNvSpPr/>
          <p:nvPr/>
        </p:nvSpPr>
        <p:spPr>
          <a:xfrm>
            <a:off x="3481755" y="12965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70030" y="12965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3481754" y="16365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비밀번호가 일치하지 않습니다</a:t>
            </a:r>
            <a:r>
              <a:rPr lang="en-US" altLang="ko-KR" sz="900"/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45096" y="18827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0" name="타원 9"/>
          <p:cNvSpPr/>
          <p:nvPr/>
        </p:nvSpPr>
        <p:spPr>
          <a:xfrm>
            <a:off x="6057266" y="17717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7282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REG_SUCCESS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ko-KR">
                <a:latin typeface="나눔고딕"/>
                <a:ea typeface="나눔고딕"/>
              </a:rPr>
              <a:t>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회원가입 성공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REG_014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>
          <a:xfrm>
            <a:off x="222250" y="623888"/>
            <a:ext cx="9118600" cy="5961062"/>
          </a:xfrm>
        </p:spPr>
      </p:pic>
      <p:sp>
        <p:nvSpPr>
          <p:cNvPr id="18" name="모서리가 둥근 직사각형 17"/>
          <p:cNvSpPr/>
          <p:nvPr/>
        </p:nvSpPr>
        <p:spPr>
          <a:xfrm>
            <a:off x="3481755" y="12965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3470030" y="12965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3481754" y="16365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회원가입 되었습니다</a:t>
            </a:r>
            <a:r>
              <a:rPr lang="en-US" altLang="ko-KR" sz="900"/>
              <a:t>.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5745096" y="18827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0" name="타원 9"/>
          <p:cNvSpPr/>
          <p:nvPr/>
        </p:nvSpPr>
        <p:spPr>
          <a:xfrm>
            <a:off x="6057266" y="177170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582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FIND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&gt; 로그인 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en-US" altLang="ko-KR" err="1">
                <a:latin typeface="나눔고딕"/>
                <a:ea typeface="나눔고딕"/>
              </a:rPr>
              <a:t>아이디</a:t>
            </a:r>
            <a:r>
              <a:rPr lang="en-US" altLang="ko-KR">
                <a:latin typeface="나눔고딕"/>
                <a:ea typeface="나눔고딕"/>
              </a:rPr>
              <a:t>/</a:t>
            </a:r>
            <a:r>
              <a:rPr lang="en-US" altLang="ko-KR" err="1">
                <a:latin typeface="나눔고딕"/>
                <a:ea typeface="나눔고딕"/>
              </a:rPr>
              <a:t>비밀번호</a:t>
            </a:r>
            <a:r>
              <a:rPr lang="en-US" altLang="ko-KR">
                <a:latin typeface="나눔고딕"/>
                <a:ea typeface="나눔고딕"/>
              </a:rPr>
              <a:t> </a:t>
            </a:r>
            <a:r>
              <a:rPr lang="en-US" altLang="ko-KR" err="1">
                <a:latin typeface="나눔고딕"/>
                <a:ea typeface="나눔고딕"/>
              </a:rPr>
              <a:t>찾기</a:t>
            </a:r>
            <a:endParaRPr lang="ko-KR" err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FIND_001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9819014" y="1536828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FIND_007~012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 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FIND_002~006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8" name="타원 7"/>
          <p:cNvSpPr/>
          <p:nvPr/>
        </p:nvSpPr>
        <p:spPr>
          <a:xfrm>
            <a:off x="5291138" y="314963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291138" y="514776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48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FIND_ID_FALSE_1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ko-KR">
                <a:latin typeface="나눔고딕"/>
                <a:ea typeface="나눔고딕"/>
              </a:rPr>
              <a:t>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 altLang="en-US">
                <a:latin typeface="나눔고딕"/>
                <a:ea typeface="나눔고딕"/>
              </a:rPr>
              <a:t>아이디</a:t>
            </a:r>
            <a:r>
              <a:rPr lang="en-US" altLang="ko-KR">
                <a:latin typeface="나눔고딕"/>
                <a:ea typeface="나눔고딕"/>
              </a:rPr>
              <a:t>/</a:t>
            </a:r>
            <a:r>
              <a:rPr lang="ko-KR" altLang="en-US">
                <a:latin typeface="나눔고딕"/>
                <a:ea typeface="나눔고딕"/>
              </a:rPr>
              <a:t>비밀번호</a:t>
            </a:r>
            <a:r>
              <a:rPr lang="en-US" altLang="ko-KR">
                <a:latin typeface="나눔고딕"/>
                <a:ea typeface="나눔고딕"/>
              </a:rPr>
              <a:t> </a:t>
            </a:r>
            <a:r>
              <a:rPr lang="ko-KR" altLang="en-US">
                <a:latin typeface="나눔고딕"/>
                <a:ea typeface="나눔고딕"/>
              </a:rPr>
              <a:t>찾기 &gt; 아이디 찾기 오류 1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FIND_002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15" name="모서리가 둥근 직사각형 14"/>
          <p:cNvSpPr/>
          <p:nvPr/>
        </p:nvSpPr>
        <p:spPr>
          <a:xfrm>
            <a:off x="338015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6843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38015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이름을 입력해주세요</a:t>
            </a:r>
            <a:r>
              <a:rPr lang="en-US" altLang="ko-KR" sz="900"/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2317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34262" y="1744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848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FIND_ID_FALSE_2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 altLang="ko-KR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 altLang="ko-KR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ko-KR">
                <a:latin typeface="나눔고딕"/>
                <a:ea typeface="나눔고딕"/>
              </a:rPr>
              <a:t>아이디 찾기 오류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en-US" altLang="ko-KR">
                <a:latin typeface="나눔고딕"/>
                <a:ea typeface="나눔고딕"/>
              </a:rPr>
              <a:t>2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FIND_003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15" name="모서리가 둥근 직사각형 14"/>
          <p:cNvSpPr/>
          <p:nvPr/>
        </p:nvSpPr>
        <p:spPr>
          <a:xfrm>
            <a:off x="338015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6843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38015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생년월일을 입력해주세요</a:t>
            </a:r>
            <a:r>
              <a:rPr lang="en-US" altLang="ko-KR" sz="900"/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2317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34262" y="1744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105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FIND_ID_FALSE_3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아이디 찾기 오류 3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FIND_004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15" name="모서리가 둥근 직사각형 14"/>
          <p:cNvSpPr/>
          <p:nvPr/>
        </p:nvSpPr>
        <p:spPr>
          <a:xfrm>
            <a:off x="338015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6843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38015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Email</a:t>
            </a:r>
            <a:r>
              <a:rPr lang="ko-KR" altLang="en-US" sz="900"/>
              <a:t>을 입력해주세요</a:t>
            </a:r>
            <a:r>
              <a:rPr lang="en-US" altLang="ko-KR" sz="900"/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2317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34262" y="1744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35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FIND_ID_FALSE_4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 altLang="ko-KR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 altLang="ko-KR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ko-KR">
                <a:latin typeface="나눔고딕"/>
                <a:ea typeface="나눔고딕"/>
              </a:rPr>
              <a:t>아이디 찾기 오류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en-US" altLang="ko-KR">
                <a:latin typeface="나눔고딕"/>
                <a:ea typeface="나눔고딕"/>
              </a:rPr>
              <a:t>4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FIND_005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15" name="모서리가 둥근 직사각형 14"/>
          <p:cNvSpPr/>
          <p:nvPr/>
        </p:nvSpPr>
        <p:spPr>
          <a:xfrm>
            <a:off x="338015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6843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38015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회원정보가 존재하지 않습니다</a:t>
            </a:r>
            <a:r>
              <a:rPr lang="en-US" altLang="ko-KR" sz="900"/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2317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34262" y="1744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6892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FIND_ID_SUCCESS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아이디 찾기 </a:t>
            </a:r>
            <a:r>
              <a:rPr lang="ko-KR" altLang="en-US">
                <a:latin typeface="나눔고딕"/>
                <a:ea typeface="나눔고딕"/>
              </a:rPr>
              <a:t>성공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FIND_006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15" name="모서리가 둥근 직사각형 14"/>
          <p:cNvSpPr/>
          <p:nvPr/>
        </p:nvSpPr>
        <p:spPr>
          <a:xfrm>
            <a:off x="338015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6843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38015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가입된 아이디는 </a:t>
            </a:r>
            <a:r>
              <a:rPr lang="en-US" altLang="ko-KR" sz="900"/>
              <a:t>OOOO</a:t>
            </a:r>
            <a:r>
              <a:rPr lang="ko-KR" altLang="en-US" sz="900"/>
              <a:t>입니다</a:t>
            </a:r>
            <a:r>
              <a:rPr lang="en-US" altLang="ko-KR" sz="900"/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2317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34262" y="1744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278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FIND_PW_FALSE_1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 altLang="ko-KR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 altLang="ko-KR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 비밀번호 찾기</a:t>
            </a:r>
            <a:r>
              <a:rPr lang="ko-KR">
                <a:latin typeface="나눔고딕"/>
                <a:ea typeface="나눔고딕"/>
              </a:rPr>
              <a:t> 오류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en-US" altLang="ko-KR">
                <a:latin typeface="나눔고딕"/>
                <a:ea typeface="나눔고딕"/>
              </a:rPr>
              <a:t>1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FIND_007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15" name="모서리가 둥근 직사각형 14"/>
          <p:cNvSpPr/>
          <p:nvPr/>
        </p:nvSpPr>
        <p:spPr>
          <a:xfrm>
            <a:off x="338015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6843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38015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이름을 입력해주세요</a:t>
            </a:r>
            <a:r>
              <a:rPr lang="en-US" altLang="ko-KR" sz="900"/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2317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34262" y="1744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42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FIND_PW_FALSE_2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비밀번호 찾기 오류 2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FIND_008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15" name="모서리가 둥근 직사각형 14"/>
          <p:cNvSpPr/>
          <p:nvPr/>
        </p:nvSpPr>
        <p:spPr>
          <a:xfrm>
            <a:off x="338015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6843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38015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아이디를 입력해주세요</a:t>
            </a:r>
            <a:r>
              <a:rPr lang="en-US" altLang="ko-KR" sz="900"/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2317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34262" y="1744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552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LOGIN_FORM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LOGIN_001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ID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와 비밀번호를 입력한 후 클릭할 경우 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경우에 따라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LOGIN_002~005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USER_001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648553"/>
            <a:ext cx="9123680" cy="5924967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6470650" y="24354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6059170" y="317398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977890" y="287828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5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FIND_PW_FALSE_3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비밀번호 찾기 오류 </a:t>
            </a:r>
            <a:r>
              <a:rPr lang="en-US" altLang="ko-KR">
                <a:latin typeface="나눔고딕"/>
                <a:ea typeface="나눔고딕"/>
              </a:rPr>
              <a:t>3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FIND_009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15" name="모서리가 둥근 직사각형 14"/>
          <p:cNvSpPr/>
          <p:nvPr/>
        </p:nvSpPr>
        <p:spPr>
          <a:xfrm>
            <a:off x="338015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6843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38015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생년월일을 입력해주세요</a:t>
            </a:r>
            <a:r>
              <a:rPr lang="en-US" altLang="ko-KR" sz="900"/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2317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34262" y="1744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9973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FIND_PW_FALSE_4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비밀번호 찾기 오류 4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FIND_010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15" name="모서리가 둥근 직사각형 14"/>
          <p:cNvSpPr/>
          <p:nvPr/>
        </p:nvSpPr>
        <p:spPr>
          <a:xfrm>
            <a:off x="338015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6843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38015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Email</a:t>
            </a:r>
            <a:r>
              <a:rPr lang="ko-KR" altLang="en-US" sz="900"/>
              <a:t>을 입력해주세요</a:t>
            </a:r>
            <a:r>
              <a:rPr lang="en-US" altLang="ko-KR" sz="900"/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2317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34262" y="1744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9032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FIND_PW_FALSE_5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 altLang="ko-KR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 altLang="ko-KR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 비밀번호 찾기</a:t>
            </a:r>
            <a:r>
              <a:rPr lang="ko-KR">
                <a:latin typeface="나눔고딕"/>
                <a:ea typeface="나눔고딕"/>
              </a:rPr>
              <a:t> 오류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en-US" altLang="ko-KR">
                <a:latin typeface="나눔고딕"/>
                <a:ea typeface="나눔고딕"/>
              </a:rPr>
              <a:t>5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FIND_011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15" name="모서리가 둥근 직사각형 14"/>
          <p:cNvSpPr/>
          <p:nvPr/>
        </p:nvSpPr>
        <p:spPr>
          <a:xfrm>
            <a:off x="338015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6843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38015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회원정보가 존재하지 않습니다</a:t>
            </a:r>
            <a:r>
              <a:rPr lang="en-US" altLang="ko-KR" sz="900"/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2317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34262" y="1744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7507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FIND_PW_SUCCESS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비밀번호 찾기 성공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FIND_012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15" name="모서리가 둥근 직사각형 14"/>
          <p:cNvSpPr/>
          <p:nvPr/>
        </p:nvSpPr>
        <p:spPr>
          <a:xfrm>
            <a:off x="338015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36843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338015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새로운 비밀번호가 이메일로 발송되었습니다</a:t>
            </a:r>
            <a:r>
              <a:rPr lang="en-US" altLang="ko-KR" sz="900"/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562317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34262" y="174494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300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CONTACT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&gt; 고객문의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CONTACT_001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CONTACT_002~006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76" y="632352"/>
            <a:ext cx="4999624" cy="5920847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3770380" y="435710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9858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CONTACT_FALSE_1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고객문의</a:t>
            </a:r>
            <a:r>
              <a:rPr lang="ko-KR" altLang="en-US">
                <a:latin typeface="나눔고딕"/>
                <a:ea typeface="나눔고딕"/>
              </a:rPr>
              <a:t> &gt; 입력 오류 1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CONTACT_002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76" y="632352"/>
            <a:ext cx="4999624" cy="5920847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3441115" y="9917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429390" y="9917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33" name="TextBox 32"/>
          <p:cNvSpPr txBox="1"/>
          <p:nvPr/>
        </p:nvSpPr>
        <p:spPr>
          <a:xfrm>
            <a:off x="3441114" y="13317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이름을 입력해주세요</a:t>
            </a:r>
            <a:r>
              <a:rPr lang="en-US" altLang="ko-KR" sz="900"/>
              <a:t>.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80228" y="15779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9" name="타원 8"/>
          <p:cNvSpPr/>
          <p:nvPr/>
        </p:nvSpPr>
        <p:spPr>
          <a:xfrm>
            <a:off x="5536253" y="143213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476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CONTACT_FALSE_2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고객문의 &gt; 입력 오류</a:t>
            </a:r>
            <a:r>
              <a:rPr lang="ko-KR" altLang="en-US">
                <a:latin typeface="나눔고딕"/>
                <a:ea typeface="나눔고딕"/>
              </a:rPr>
              <a:t> 2</a:t>
            </a:r>
            <a:endParaRPr lang="en-US" alt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CONTACT_003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76" y="632352"/>
            <a:ext cx="4999624" cy="5920847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3441115" y="9917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429390" y="9917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33" name="TextBox 32"/>
          <p:cNvSpPr txBox="1"/>
          <p:nvPr/>
        </p:nvSpPr>
        <p:spPr>
          <a:xfrm>
            <a:off x="3441114" y="13317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/>
              <a:t>Email</a:t>
            </a:r>
            <a:r>
              <a:rPr lang="ko-KR" altLang="en-US" sz="900"/>
              <a:t>을 입력해주세요</a:t>
            </a:r>
            <a:r>
              <a:rPr lang="en-US" altLang="ko-KR" sz="900"/>
              <a:t>.</a:t>
            </a:r>
            <a:r>
              <a:rPr lang="ko-KR" altLang="en-US" sz="900"/>
              <a:t> </a:t>
            </a:r>
            <a:endParaRPr lang="en-US" altLang="ko-KR" sz="90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80228" y="15779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9" name="타원 8"/>
          <p:cNvSpPr/>
          <p:nvPr/>
        </p:nvSpPr>
        <p:spPr>
          <a:xfrm>
            <a:off x="5536253" y="143213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565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CONTACT_FALSE_3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고객문의 &gt; 입력 오류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en-US" altLang="ko-KR">
                <a:latin typeface="나눔고딕"/>
                <a:ea typeface="나눔고딕"/>
              </a:rPr>
              <a:t>3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CONTACT_004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76" y="632352"/>
            <a:ext cx="4999624" cy="5920847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3441115" y="9917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429390" y="9917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33" name="TextBox 32"/>
          <p:cNvSpPr txBox="1"/>
          <p:nvPr/>
        </p:nvSpPr>
        <p:spPr>
          <a:xfrm>
            <a:off x="3441114" y="13317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문의내용을 입력해주세요</a:t>
            </a:r>
            <a:r>
              <a:rPr lang="en-US" altLang="ko-KR" sz="900"/>
              <a:t>.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80228" y="15779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9" name="타원 8"/>
          <p:cNvSpPr/>
          <p:nvPr/>
        </p:nvSpPr>
        <p:spPr>
          <a:xfrm>
            <a:off x="5536253" y="143213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9313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CONTACT_FALSE_4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고객문의 &gt; 입력 오류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en-US" altLang="ko-KR">
                <a:latin typeface="나눔고딕"/>
                <a:ea typeface="나눔고딕"/>
              </a:rPr>
              <a:t>4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CONTACT_005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76" y="632352"/>
            <a:ext cx="4999624" cy="5920847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3441115" y="9917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429390" y="9917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33" name="TextBox 32"/>
          <p:cNvSpPr txBox="1"/>
          <p:nvPr/>
        </p:nvSpPr>
        <p:spPr>
          <a:xfrm>
            <a:off x="3441114" y="1270781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문의 메일 발송에 실패하였습니다</a:t>
            </a:r>
            <a:r>
              <a:rPr lang="en-US" altLang="ko-KR" sz="900"/>
              <a:t>.</a:t>
            </a:r>
            <a:br>
              <a:rPr lang="en-US" altLang="ko-KR" sz="900"/>
            </a:br>
            <a:r>
              <a:rPr lang="ko-KR" altLang="en-US" sz="900"/>
              <a:t>나중에 다시 시도해 주세요</a:t>
            </a:r>
            <a:r>
              <a:rPr lang="en-US" altLang="ko-KR" sz="900"/>
              <a:t>.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80228" y="15779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9" name="타원 8"/>
          <p:cNvSpPr/>
          <p:nvPr/>
        </p:nvSpPr>
        <p:spPr>
          <a:xfrm>
            <a:off x="5536253" y="143213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78004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CONTACT_SUCCESS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고객문의 &gt; </a:t>
            </a:r>
            <a:r>
              <a:rPr lang="ko-KR" altLang="en-US">
                <a:latin typeface="나눔고딕"/>
                <a:ea typeface="나눔고딕"/>
              </a:rPr>
              <a:t>성공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CONTACT_006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076" y="632352"/>
            <a:ext cx="4999624" cy="5920847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3441115" y="99177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3429390" y="99177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33" name="TextBox 32"/>
          <p:cNvSpPr txBox="1"/>
          <p:nvPr/>
        </p:nvSpPr>
        <p:spPr>
          <a:xfrm>
            <a:off x="3441114" y="133174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문의 메일이 발송되었습니다</a:t>
            </a:r>
            <a:r>
              <a:rPr lang="en-US" altLang="ko-KR" sz="900"/>
              <a:t>.</a:t>
            </a:r>
          </a:p>
        </p:txBody>
      </p:sp>
      <p:sp>
        <p:nvSpPr>
          <p:cNvPr id="34" name="모서리가 둥근 직사각형 33"/>
          <p:cNvSpPr/>
          <p:nvPr/>
        </p:nvSpPr>
        <p:spPr>
          <a:xfrm>
            <a:off x="5680228" y="157792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9" name="타원 8"/>
          <p:cNvSpPr/>
          <p:nvPr/>
        </p:nvSpPr>
        <p:spPr>
          <a:xfrm>
            <a:off x="5536253" y="1432138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508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LOGIN_FALSE_1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로그인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로그인 실패1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LOGIN_002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648553"/>
            <a:ext cx="9123680" cy="592496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39031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7859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339031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아이디 혹은 비밀번호가 다릅니다</a:t>
            </a:r>
            <a:r>
              <a:rPr lang="en-US" altLang="ko-KR" sz="900"/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58253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70822" y="172222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3469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NOTICE_LIST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&gt; 공지사항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NOTICE_002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공지사항 리스트 </a:t>
            </a:r>
            <a:r>
              <a:rPr lang="ko-KR" altLang="en-US" sz="800" err="1">
                <a:latin typeface="나눔고딕" panose="020D0604000000000000" pitchFamily="50" charset="-127"/>
                <a:ea typeface="나눔고딕" panose="020D0604000000000000" pitchFamily="50" charset="-127"/>
              </a:rPr>
              <a:t>페이징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 버튼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594" y="653352"/>
            <a:ext cx="6796286" cy="5900728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1665157" y="131046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4083237" y="3210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5090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NOTICE_DETAIL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&gt; 공지사항 &gt; 상세보기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NOTICE_002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이전 공지사항으로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다음 공지사항으로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280" y="638166"/>
            <a:ext cx="8163534" cy="5928423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7689326" y="288082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942181" y="289081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1624522" y="287695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0917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523" y="639110"/>
            <a:ext cx="4137848" cy="588361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SEARCH_LIST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&gt; 도서검색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SEARCH_001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SEARCH_002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검색 리스트 </a:t>
            </a:r>
            <a:r>
              <a:rPr lang="ko-KR" altLang="en-US" sz="800" err="1">
                <a:latin typeface="나눔고딕" panose="020D0604000000000000" pitchFamily="50" charset="-127"/>
                <a:ea typeface="나눔고딕" panose="020D0604000000000000" pitchFamily="50" charset="-127"/>
              </a:rPr>
              <a:t>페이징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 버튼</a:t>
            </a:r>
          </a:p>
        </p:txBody>
      </p:sp>
      <p:sp>
        <p:nvSpPr>
          <p:cNvPr id="29" name="타원 28"/>
          <p:cNvSpPr/>
          <p:nvPr/>
        </p:nvSpPr>
        <p:spPr>
          <a:xfrm>
            <a:off x="4237740" y="249596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  <p:sp>
        <p:nvSpPr>
          <p:cNvPr id="30" name="타원 29"/>
          <p:cNvSpPr/>
          <p:nvPr/>
        </p:nvSpPr>
        <p:spPr>
          <a:xfrm>
            <a:off x="4237740" y="511979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2925536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" y="639110"/>
            <a:ext cx="7455328" cy="590393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SEARCH_DETAIL_1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&gt; 도서검색 &gt; 상세보기 1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SEARCH_002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SEARCH_002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SEARCH_003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3" name="타원 12"/>
          <p:cNvSpPr/>
          <p:nvPr/>
        </p:nvSpPr>
        <p:spPr>
          <a:xfrm>
            <a:off x="5153025" y="292120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534665" y="292120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37005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542" y="694834"/>
            <a:ext cx="7439131" cy="5840332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SEARCH_DETAIL_2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도서검색 &gt; 상세보기 2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SEARCH_003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SEARCH_002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SEARCH_003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SEARCH_004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2" name="타원 11"/>
          <p:cNvSpPr/>
          <p:nvPr/>
        </p:nvSpPr>
        <p:spPr>
          <a:xfrm>
            <a:off x="6455391" y="365501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5153025" y="292120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4534665" y="292120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1217033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847" y="646981"/>
            <a:ext cx="7471273" cy="5949145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SEARCH_DETAIL_3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도서검색 &gt; 상세보기 </a:t>
            </a:r>
            <a:r>
              <a:rPr lang="en-US" altLang="ko-KR">
                <a:latin typeface="나눔고딕"/>
                <a:ea typeface="나눔고딕"/>
              </a:rPr>
              <a:t>3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SEARCH_004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SEARCH_003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SEARCH_003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SEARCH_005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9" name="타원 8"/>
          <p:cNvSpPr/>
          <p:nvPr/>
        </p:nvSpPr>
        <p:spPr>
          <a:xfrm>
            <a:off x="5416300" y="6165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18460" y="17172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263900" y="171419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33339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312" y="639110"/>
            <a:ext cx="7455328" cy="590393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SEARCH_NAVI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도서검색 &gt; 상세보기 &gt; 길찾기</a:t>
            </a:r>
            <a:r>
              <a:rPr lang="ko-KR" altLang="en-US">
                <a:latin typeface="나눔고딕"/>
                <a:ea typeface="나눔고딕"/>
              </a:rPr>
              <a:t> 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SEARCH_005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592" y="986565"/>
            <a:ext cx="5098768" cy="301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4232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TERM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&gt; 이용자 약관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TERM_001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2" y="655265"/>
            <a:ext cx="8762686" cy="593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2393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POLICY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&gt; 개인정보취급방침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POLICY_001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377" y="652787"/>
            <a:ext cx="7594790" cy="592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4659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086" y="638656"/>
            <a:ext cx="4971320" cy="592744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INDEX_USER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사용자메인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USER_001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USER_001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9" name="타원 8"/>
          <p:cNvSpPr/>
          <p:nvPr/>
        </p:nvSpPr>
        <p:spPr>
          <a:xfrm>
            <a:off x="3130300" y="5657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348990" y="5895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971290" y="58643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283316" y="59976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5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5660140" y="59753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2998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LOGIN_FALSE_2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로그인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로그인 실패2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LOGIN_003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648553"/>
            <a:ext cx="9123680" cy="592496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39031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7859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3390314" y="1606061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활동 정지된 회원입니다</a:t>
            </a:r>
            <a:r>
              <a:rPr lang="en-US" altLang="ko-KR" sz="900"/>
              <a:t>. </a:t>
            </a:r>
            <a:br>
              <a:rPr lang="en-US" altLang="ko-KR" sz="900"/>
            </a:br>
            <a:r>
              <a:rPr lang="ko-KR" altLang="en-US" sz="900"/>
              <a:t>전화 또는 </a:t>
            </a:r>
            <a:r>
              <a:rPr lang="en-US" altLang="ko-KR" sz="900"/>
              <a:t>Email</a:t>
            </a:r>
            <a:r>
              <a:rPr lang="ko-KR" altLang="en-US" sz="900"/>
              <a:t>로 문의해주세요</a:t>
            </a:r>
            <a:r>
              <a:rPr lang="en-US" altLang="ko-KR" sz="900"/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58253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70822" y="172222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7328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MYPAGE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사용자메인 &gt; MYPAGE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MYPAGE_001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타원 17"/>
          <p:cNvSpPr/>
          <p:nvPr/>
        </p:nvSpPr>
        <p:spPr>
          <a:xfrm>
            <a:off x="5014913" y="209947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324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MYPAGE</a:t>
            </a:r>
            <a:r>
              <a:rPr lang="en-US" altLang="ko-KR">
                <a:latin typeface="나눔고딕"/>
                <a:ea typeface="나눔고딕"/>
              </a:rPr>
              <a:t>_FALSE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사용자메인 &gt; MYPAGE &gt; 입력오류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MYPAGE_002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비밀번호가 일치하지 않습니다</a:t>
            </a:r>
            <a:r>
              <a:rPr lang="en-US" altLang="ko-KR" sz="900"/>
              <a:t>.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16" name="타원 15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2867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MYPAGE</a:t>
            </a:r>
            <a:r>
              <a:rPr lang="en-US" altLang="ko-KR">
                <a:latin typeface="나눔고딕"/>
                <a:ea typeface="나눔고딕"/>
              </a:rPr>
              <a:t>_MODIFY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사용자메인 &gt; MYPAGE </a:t>
            </a:r>
            <a:r>
              <a:rPr lang="en-US" altLang="ko-KR">
                <a:latin typeface="나눔고딕"/>
                <a:ea typeface="나눔고딕"/>
              </a:rPr>
              <a:t>&gt; 회원 정보 수정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MYPAGE_003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 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MYPAGE_004~008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타원 17"/>
          <p:cNvSpPr/>
          <p:nvPr/>
        </p:nvSpPr>
        <p:spPr>
          <a:xfrm>
            <a:off x="4504846" y="332283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04847" y="36982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64072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MYPAGE</a:t>
            </a:r>
            <a:r>
              <a:rPr lang="en-US">
                <a:latin typeface="나눔고딕"/>
                <a:ea typeface="나눔고딕"/>
              </a:rPr>
              <a:t>_MODIFY_FALSE_1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사용자메인 &gt; MYPAGE </a:t>
            </a:r>
            <a:r>
              <a:rPr lang="en-US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회원</a:t>
            </a:r>
            <a:r>
              <a:rPr 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정보</a:t>
            </a:r>
            <a:r>
              <a:rPr lang="en-US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수정 &gt; 입력 오류 1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MYPAGE_004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이름을 입력해주세요</a:t>
            </a:r>
            <a:r>
              <a:rPr lang="en-US" altLang="ko-KR" sz="90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17" name="타원 16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58945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MYPAGE</a:t>
            </a:r>
            <a:r>
              <a:rPr lang="en-US">
                <a:latin typeface="나눔고딕"/>
                <a:ea typeface="나눔고딕"/>
              </a:rPr>
              <a:t>_MODIFY_FALSE_2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사용자메인 &gt; MYPAGE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정보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수정 &gt; 입력 오류 2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MYPAGE_005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비밀번호를 입력해주세요</a:t>
            </a:r>
            <a:r>
              <a:rPr lang="en-US" altLang="ko-KR" sz="90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17" name="타원 16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41388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MYPAGE</a:t>
            </a:r>
            <a:r>
              <a:rPr lang="en-US">
                <a:latin typeface="나눔고딕"/>
                <a:ea typeface="나눔고딕"/>
              </a:rPr>
              <a:t>_MODIFY_FALSE_3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사용자메인 &gt; MYPAGE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정보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수정 &gt; 입력 오류 3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MYPAGE_006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비밀번호 재입력을 입력해주세요</a:t>
            </a:r>
            <a:r>
              <a:rPr lang="en-US" altLang="ko-KR" sz="90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17" name="타원 16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01660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MYPAGE</a:t>
            </a:r>
            <a:r>
              <a:rPr lang="en-US">
                <a:latin typeface="나눔고딕"/>
                <a:ea typeface="나눔고딕"/>
              </a:rPr>
              <a:t>_MODIFY_FALSE_4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사용자메인 &gt; MYPAGE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정보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수정 &gt; 입력 오류 4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MYPAGE_007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생년월일을 입력해주세요</a:t>
            </a:r>
            <a:r>
              <a:rPr lang="en-US" altLang="ko-KR" sz="90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17" name="타원 16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7819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MYPAGE</a:t>
            </a:r>
            <a:r>
              <a:rPr lang="en-US">
                <a:latin typeface="나눔고딕"/>
                <a:ea typeface="나눔고딕"/>
              </a:rPr>
              <a:t>_MODIFY_FALSE_5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사용자메인 &gt; MYPAGE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정보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수정 &gt; 수정 성공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사용자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MYPAGE_008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MYPAGE_003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1" name="모서리가 둥근 직사각형 10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회원정보가 수정되었습니다</a:t>
            </a:r>
            <a:r>
              <a:rPr lang="en-US" altLang="ko-KR" sz="900"/>
              <a:t>.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17" name="타원 16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0217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178" y="665018"/>
            <a:ext cx="7778546" cy="5852160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RECOMMEND_LIST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사용자메인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추천도서보기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RECOMMEND_001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Select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박스를 선택 후 클릭 시 추천 도서 내용 바뀜</a:t>
            </a:r>
          </a:p>
        </p:txBody>
      </p:sp>
      <p:sp>
        <p:nvSpPr>
          <p:cNvPr id="18" name="타원 17"/>
          <p:cNvSpPr/>
          <p:nvPr/>
        </p:nvSpPr>
        <p:spPr>
          <a:xfrm>
            <a:off x="5153025" y="378695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4099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343" y="634627"/>
            <a:ext cx="4979858" cy="5937624"/>
          </a:xfrm>
          <a:prstGeom prst="rect">
            <a:avLst/>
          </a:prstGeom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INDEX_ADMIN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관리자메인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ADMIN_001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ADMIN_001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Logout</a:t>
            </a:r>
            <a:endParaRPr lang="ko-KR" altLang="en-US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NOTICE_ADMIN_001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 </a:t>
            </a:r>
          </a:p>
        </p:txBody>
      </p:sp>
      <p:sp>
        <p:nvSpPr>
          <p:cNvPr id="9" name="타원 8"/>
          <p:cNvSpPr/>
          <p:nvPr/>
        </p:nvSpPr>
        <p:spPr>
          <a:xfrm>
            <a:off x="3130300" y="5657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012440" y="57046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5634740" y="56738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946766" y="58071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5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250690" y="5706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6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524997" y="346387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6</a:t>
            </a:r>
            <a:endParaRPr lang="ko-KR" altLang="en-US" sz="1200"/>
          </a:p>
        </p:txBody>
      </p:sp>
      <p:sp>
        <p:nvSpPr>
          <p:cNvPr id="33" name="TextBox 32"/>
          <p:cNvSpPr txBox="1"/>
          <p:nvPr/>
        </p:nvSpPr>
        <p:spPr>
          <a:xfrm>
            <a:off x="9819014" y="338693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41" name="타원 40"/>
          <p:cNvSpPr/>
          <p:nvPr/>
        </p:nvSpPr>
        <p:spPr>
          <a:xfrm>
            <a:off x="5323590" y="5784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570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LOGIN_FALSE_3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로그인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로그인 실패3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LOGIN_004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648553"/>
            <a:ext cx="9123680" cy="592496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39031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7859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3390314" y="1606061"/>
            <a:ext cx="27900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탈퇴된 회원입니다</a:t>
            </a:r>
            <a:r>
              <a:rPr lang="en-US" altLang="ko-KR" sz="900"/>
              <a:t>. </a:t>
            </a:r>
            <a:r>
              <a:rPr lang="ko-KR" altLang="en-US" sz="900"/>
              <a:t>탈퇴를 취소하시려면</a:t>
            </a:r>
            <a:br>
              <a:rPr lang="en-US" altLang="ko-KR" sz="900"/>
            </a:br>
            <a:r>
              <a:rPr lang="ko-KR" altLang="en-US" sz="900"/>
              <a:t>전화 또는 </a:t>
            </a:r>
            <a:r>
              <a:rPr lang="en-US" altLang="ko-KR" sz="900"/>
              <a:t>Email</a:t>
            </a:r>
            <a:r>
              <a:rPr lang="ko-KR" altLang="en-US" sz="900"/>
              <a:t>로 문의해주세요</a:t>
            </a:r>
            <a:r>
              <a:rPr lang="en-US" altLang="ko-KR" sz="900"/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58253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70822" y="172222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47285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NOTICE_LIST_ADMIN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err="1">
                <a:latin typeface="나눔고딕"/>
                <a:ea typeface="나눔고딕"/>
              </a:rPr>
              <a:t>관리자메인</a:t>
            </a:r>
            <a:r>
              <a:rPr lang="ko-KR" altLang="en-US">
                <a:latin typeface="나눔고딕"/>
                <a:ea typeface="나눔고딕"/>
              </a:rPr>
              <a:t> &gt; 공지사항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NOTICE_ADMIN_001</a:t>
            </a:r>
            <a:endParaRPr lang="ko-KR" altLang="en-US"/>
          </a:p>
        </p:txBody>
      </p:sp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3" r="2333"/>
          <a:stretch>
            <a:fillRect/>
          </a:stretch>
        </p:blipFill>
        <p:spPr/>
      </p:pic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NOTICE_ADMIN_002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타원 17"/>
          <p:cNvSpPr/>
          <p:nvPr/>
        </p:nvSpPr>
        <p:spPr>
          <a:xfrm>
            <a:off x="1596140" y="131754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7217160" y="301902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802721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r="10130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 altLang="ko-KR">
                <a:latin typeface="나눔고딕"/>
                <a:ea typeface="나눔고딕"/>
              </a:rPr>
              <a:t>_DETAIL_</a:t>
            </a:r>
            <a:r>
              <a:rPr lang="ko-KR">
                <a:latin typeface="나눔고딕"/>
                <a:ea typeface="나눔고딕"/>
              </a:rPr>
              <a:t>ADMIN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err="1">
                <a:latin typeface="나눔고딕"/>
                <a:ea typeface="나눔고딕"/>
              </a:rPr>
              <a:t>관리자메인</a:t>
            </a:r>
            <a:r>
              <a:rPr lang="ko-KR">
                <a:latin typeface="나눔고딕"/>
                <a:ea typeface="나눔고딕"/>
              </a:rPr>
              <a:t> &gt; 공지사항 &gt; 상세보기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NOTICE_ADMIN_002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NOTICE_MODIFY_001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/>
              <a:t>NOTICE_ADMIN_003</a:t>
            </a:r>
            <a:r>
              <a:rPr lang="ko-KR" altLang="en-US" sz="800"/>
              <a:t>으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타원 17"/>
          <p:cNvSpPr/>
          <p:nvPr/>
        </p:nvSpPr>
        <p:spPr>
          <a:xfrm>
            <a:off x="945900" y="289234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1598680" y="289710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704840" y="289710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24997" y="209654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200418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NOTICE_ADMIN_001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03500234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30" r="10130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 altLang="ko-KR">
                <a:latin typeface="나눔고딕"/>
                <a:ea typeface="나눔고딕"/>
              </a:rPr>
              <a:t>_DEL_</a:t>
            </a:r>
            <a:r>
              <a:rPr lang="ko-KR">
                <a:latin typeface="나눔고딕"/>
                <a:ea typeface="나눔고딕"/>
              </a:rPr>
              <a:t>ADMIN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err="1">
                <a:latin typeface="나눔고딕"/>
                <a:ea typeface="나눔고딕"/>
              </a:rPr>
              <a:t>관리자메인</a:t>
            </a:r>
            <a:r>
              <a:rPr lang="ko-KR">
                <a:latin typeface="나눔고딕"/>
                <a:ea typeface="나눔고딕"/>
              </a:rPr>
              <a:t> &gt; 공지사항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상세보기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삭제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NOTICE_ADMIN_003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NOTICE_ADMIN_001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2" name="TextBox 21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공지사항이 삭제되었습니다</a:t>
            </a:r>
            <a:r>
              <a:rPr lang="en-US" altLang="ko-KR" sz="900"/>
              <a:t>.</a:t>
            </a:r>
          </a:p>
        </p:txBody>
      </p:sp>
      <p:sp>
        <p:nvSpPr>
          <p:cNvPr id="23" name="모서리가 둥근 직사각형 22"/>
          <p:cNvSpPr/>
          <p:nvPr/>
        </p:nvSpPr>
        <p:spPr>
          <a:xfrm>
            <a:off x="5710708" y="171000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8" name="타원 17"/>
          <p:cNvSpPr/>
          <p:nvPr/>
        </p:nvSpPr>
        <p:spPr>
          <a:xfrm>
            <a:off x="558902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779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" b="86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 altLang="ko-KR">
                <a:latin typeface="나눔고딕"/>
                <a:ea typeface="나눔고딕"/>
              </a:rPr>
              <a:t>_REG_</a:t>
            </a:r>
            <a:r>
              <a:rPr lang="ko-KR">
                <a:latin typeface="나눔고딕"/>
                <a:ea typeface="나눔고딕"/>
              </a:rPr>
              <a:t>ADMIN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err="1">
                <a:latin typeface="나눔고딕"/>
                <a:ea typeface="나눔고딕"/>
              </a:rPr>
              <a:t>관리자메인</a:t>
            </a:r>
            <a:r>
              <a:rPr lang="ko-KR">
                <a:latin typeface="나눔고딕"/>
                <a:ea typeface="나눔고딕"/>
              </a:rPr>
              <a:t> &gt; 공지사항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글등록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NOTICE_REG_001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NOTICE_ADMIN_001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NOTICE_REG_002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타원 17"/>
          <p:cNvSpPr/>
          <p:nvPr/>
        </p:nvSpPr>
        <p:spPr>
          <a:xfrm>
            <a:off x="4247900" y="34665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17800" y="346606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60077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" b="86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 altLang="ko-KR">
                <a:latin typeface="나눔고딕"/>
                <a:ea typeface="나눔고딕"/>
              </a:rPr>
              <a:t>_REG_</a:t>
            </a:r>
            <a:r>
              <a:rPr lang="ko-KR">
                <a:latin typeface="나눔고딕"/>
                <a:ea typeface="나눔고딕"/>
              </a:rPr>
              <a:t>ADMIN</a:t>
            </a:r>
            <a:r>
              <a:rPr lang="en-US" altLang="ko-KR">
                <a:latin typeface="나눔고딕"/>
                <a:ea typeface="나눔고딕"/>
              </a:rPr>
              <a:t>_CONFIRM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err="1">
                <a:latin typeface="나눔고딕"/>
                <a:ea typeface="나눔고딕"/>
              </a:rPr>
              <a:t>관리자메인</a:t>
            </a:r>
            <a:r>
              <a:rPr lang="ko-KR">
                <a:latin typeface="나눔고딕"/>
                <a:ea typeface="나눔고딕"/>
              </a:rPr>
              <a:t> &gt; 공지사항 &gt; </a:t>
            </a:r>
            <a:r>
              <a:rPr lang="ko-KR" err="1">
                <a:latin typeface="나눔고딕"/>
                <a:ea typeface="나눔고딕"/>
              </a:rPr>
              <a:t>글등록</a:t>
            </a:r>
            <a:r>
              <a:rPr lang="ko-KR">
                <a:latin typeface="나눔고딕"/>
                <a:ea typeface="나눔고딕"/>
              </a:rPr>
              <a:t>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등록하기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NOTICE_REG_002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/>
              <a:t>NOTICE_REG_003~005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글을 등록하시겠습니까</a:t>
            </a:r>
            <a:r>
              <a:rPr lang="en-US" altLang="ko-KR" sz="900"/>
              <a:t>?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82084" y="171000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22" name="타원 21"/>
          <p:cNvSpPr/>
          <p:nvPr/>
        </p:nvSpPr>
        <p:spPr>
          <a:xfrm>
            <a:off x="5160396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noFill/>
          <a:ln>
            <a:solidFill>
              <a:srgbClr val="35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rgbClr val="359AFF"/>
                </a:solidFill>
              </a:rPr>
              <a:t>취소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2" name="타원 31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80782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" b="86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 altLang="ko-KR">
                <a:latin typeface="나눔고딕"/>
                <a:ea typeface="나눔고딕"/>
              </a:rPr>
              <a:t>_REG_</a:t>
            </a:r>
            <a:r>
              <a:rPr lang="ko-KR">
                <a:latin typeface="나눔고딕"/>
                <a:ea typeface="나눔고딕"/>
              </a:rPr>
              <a:t>ADMIN</a:t>
            </a:r>
            <a:r>
              <a:rPr lang="en-US" altLang="ko-KR">
                <a:latin typeface="나눔고딕"/>
                <a:ea typeface="나눔고딕"/>
              </a:rPr>
              <a:t>_FALSE_1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err="1">
                <a:latin typeface="나눔고딕"/>
                <a:ea typeface="나눔고딕"/>
              </a:rPr>
              <a:t>관리자메인</a:t>
            </a:r>
            <a:r>
              <a:rPr lang="ko-KR">
                <a:latin typeface="나눔고딕"/>
                <a:ea typeface="나눔고딕"/>
              </a:rPr>
              <a:t> &gt; 공지사항 &gt; </a:t>
            </a:r>
            <a:r>
              <a:rPr lang="ko-KR" err="1">
                <a:latin typeface="나눔고딕"/>
                <a:ea typeface="나눔고딕"/>
              </a:rPr>
              <a:t>글등록</a:t>
            </a:r>
            <a:r>
              <a:rPr lang="ko-KR">
                <a:latin typeface="나눔고딕"/>
                <a:ea typeface="나눔고딕"/>
              </a:rPr>
              <a:t> &gt; 등록하기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입력오류</a:t>
            </a:r>
            <a:r>
              <a:rPr lang="en-US" altLang="ko-KR">
                <a:latin typeface="나눔고딕"/>
                <a:ea typeface="나눔고딕"/>
              </a:rPr>
              <a:t>1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NOTICE_REG_003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NOTICE_REG_001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내용을 입력해주세요</a:t>
            </a:r>
            <a:r>
              <a:rPr lang="en-US" altLang="ko-KR" sz="90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32" name="타원 31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3102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" b="86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>
                <a:latin typeface="나눔고딕"/>
                <a:ea typeface="나눔고딕"/>
              </a:rPr>
              <a:t>_REG_</a:t>
            </a:r>
            <a:r>
              <a:rPr lang="ko-KR">
                <a:latin typeface="나눔고딕"/>
                <a:ea typeface="나눔고딕"/>
              </a:rPr>
              <a:t>ADMIN</a:t>
            </a:r>
            <a:r>
              <a:rPr lang="en-US">
                <a:latin typeface="나눔고딕"/>
                <a:ea typeface="나눔고딕"/>
              </a:rPr>
              <a:t>_FALSE_2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err="1">
                <a:latin typeface="나눔고딕"/>
                <a:ea typeface="나눔고딕"/>
              </a:rPr>
              <a:t>관리자메인</a:t>
            </a:r>
            <a:r>
              <a:rPr lang="ko-KR">
                <a:latin typeface="나눔고딕"/>
                <a:ea typeface="나눔고딕"/>
              </a:rPr>
              <a:t> &gt; 공지사항 &gt; </a:t>
            </a:r>
            <a:r>
              <a:rPr lang="ko-KR" err="1">
                <a:latin typeface="나눔고딕"/>
                <a:ea typeface="나눔고딕"/>
              </a:rPr>
              <a:t>글등록</a:t>
            </a:r>
            <a:r>
              <a:rPr lang="ko-KR">
                <a:latin typeface="나눔고딕"/>
                <a:ea typeface="나눔고딕"/>
              </a:rPr>
              <a:t> &gt; 등록하기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입력오류</a:t>
            </a:r>
            <a:r>
              <a:rPr lang="en-US" altLang="ko-KR">
                <a:latin typeface="나눔고딕"/>
                <a:ea typeface="나눔고딕"/>
              </a:rPr>
              <a:t>2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NOTICE_REG_004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NOTICE_REG_001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제목을 입력해주세요</a:t>
            </a:r>
            <a:r>
              <a:rPr lang="en-US" altLang="ko-KR" sz="90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32" name="타원 31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533277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" b="86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>
                <a:latin typeface="나눔고딕"/>
                <a:ea typeface="나눔고딕"/>
              </a:rPr>
              <a:t>_REG_</a:t>
            </a:r>
            <a:r>
              <a:rPr lang="ko-KR">
                <a:latin typeface="나눔고딕"/>
                <a:ea typeface="나눔고딕"/>
              </a:rPr>
              <a:t>ADMIN</a:t>
            </a:r>
            <a:r>
              <a:rPr lang="en-US">
                <a:latin typeface="나눔고딕"/>
                <a:ea typeface="나눔고딕"/>
              </a:rPr>
              <a:t>_SUCCESS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공지사항 &gt; </a:t>
            </a:r>
            <a:r>
              <a:rPr lang="ko-KR" dirty="0" err="1">
                <a:latin typeface="나눔고딕"/>
                <a:ea typeface="나눔고딕"/>
              </a:rPr>
              <a:t>글등록</a:t>
            </a:r>
            <a:r>
              <a:rPr lang="ko-KR" dirty="0">
                <a:latin typeface="나눔고딕"/>
                <a:ea typeface="나눔고딕"/>
              </a:rPr>
              <a:t> &gt; 등록하기 </a:t>
            </a:r>
            <a:r>
              <a:rPr lang="en-US" dirty="0">
                <a:latin typeface="나눔고딕"/>
                <a:ea typeface="나눔고딕"/>
              </a:rPr>
              <a:t>&gt; </a:t>
            </a:r>
            <a:r>
              <a:rPr lang="ko-KR" altLang="en-US" dirty="0" err="1">
                <a:latin typeface="나눔고딕"/>
                <a:ea typeface="나눔고딕"/>
              </a:rPr>
              <a:t>등록성공</a:t>
            </a:r>
            <a:endParaRPr lang="en-US" altLang="ko-KR" dirty="0" err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NOTICE_REG_005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NOTICE_NOTICE_001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공지사항이 등록되었습니다</a:t>
            </a:r>
            <a:r>
              <a:rPr lang="en-US" altLang="ko-KR" sz="90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32" name="타원 31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501486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b="15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 altLang="ko-KR">
                <a:latin typeface="나눔고딕"/>
                <a:ea typeface="나눔고딕"/>
              </a:rPr>
              <a:t>_MODIFY_</a:t>
            </a:r>
            <a:r>
              <a:rPr lang="ko-KR">
                <a:latin typeface="나눔고딕"/>
                <a:ea typeface="나눔고딕"/>
              </a:rPr>
              <a:t>ADMIN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 err="1">
                <a:latin typeface="나눔고딕"/>
                <a:ea typeface="나눔고딕"/>
              </a:rPr>
              <a:t>관리자메인</a:t>
            </a:r>
            <a:r>
              <a:rPr lang="ko-KR" altLang="en-US" dirty="0">
                <a:latin typeface="나눔고딕"/>
                <a:ea typeface="나눔고딕"/>
              </a:rPr>
              <a:t> &gt; 공지사항 &gt; 상세보기 &gt; 수정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NOTICE_MODIFY_001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NOTICE_ADMIN_001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NOTICE_MODIFY_002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타원 17"/>
          <p:cNvSpPr/>
          <p:nvPr/>
        </p:nvSpPr>
        <p:spPr>
          <a:xfrm>
            <a:off x="4247900" y="346650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717800" y="346606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03840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b="15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 altLang="ko-KR">
                <a:latin typeface="나눔고딕"/>
                <a:ea typeface="나눔고딕"/>
              </a:rPr>
              <a:t>_MODIFY_</a:t>
            </a:r>
            <a:r>
              <a:rPr lang="ko-KR">
                <a:latin typeface="나눔고딕"/>
                <a:ea typeface="나눔고딕"/>
              </a:rPr>
              <a:t>ADMIN</a:t>
            </a:r>
            <a:r>
              <a:rPr lang="en-US" altLang="ko-KR">
                <a:latin typeface="나눔고딕"/>
                <a:ea typeface="나눔고딕"/>
              </a:rPr>
              <a:t>_CONFIRM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관리자메인 &gt; 공지사항 &gt; 상세보기 &gt; 수정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</a:t>
            </a:r>
            <a:r>
              <a:rPr lang="ko-KR" altLang="en-US">
                <a:latin typeface="나눔고딕"/>
                <a:ea typeface="나눔고딕"/>
              </a:rPr>
              <a:t>등록하기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NOTICE_MODIFY_002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800"/>
              <a:t>NOTICE_MODIFY_003~005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글을 수정하시겠습니까</a:t>
            </a:r>
            <a:r>
              <a:rPr lang="en-US" altLang="ko-KR" sz="900"/>
              <a:t>?</a:t>
            </a:r>
          </a:p>
        </p:txBody>
      </p:sp>
      <p:sp>
        <p:nvSpPr>
          <p:cNvPr id="21" name="모서리가 둥근 직사각형 20"/>
          <p:cNvSpPr/>
          <p:nvPr/>
        </p:nvSpPr>
        <p:spPr>
          <a:xfrm>
            <a:off x="5282084" y="171000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22" name="타원 21"/>
          <p:cNvSpPr/>
          <p:nvPr/>
        </p:nvSpPr>
        <p:spPr>
          <a:xfrm>
            <a:off x="5160396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noFill/>
          <a:ln>
            <a:solidFill>
              <a:srgbClr val="35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rgbClr val="359AFF"/>
                </a:solidFill>
              </a:rPr>
              <a:t>취소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NOTICE_MODIFY_001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32" name="타원 31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452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LOGIN_SUCCESS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로그인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로그인 성공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LOGIN_005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ADMIN_001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521" y="648553"/>
            <a:ext cx="9123680" cy="5924967"/>
          </a:xfrm>
          <a:prstGeom prst="rect">
            <a:avLst/>
          </a:prstGeom>
        </p:spPr>
      </p:pic>
      <p:sp>
        <p:nvSpPr>
          <p:cNvPr id="23" name="모서리가 둥근 직사각형 22"/>
          <p:cNvSpPr/>
          <p:nvPr/>
        </p:nvSpPr>
        <p:spPr>
          <a:xfrm>
            <a:off x="3390315" y="126609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3378590" y="126609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3390314" y="160606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관리자로 로그인 되셨습니다</a:t>
            </a:r>
            <a:r>
              <a:rPr lang="en-US" altLang="ko-KR" sz="900"/>
              <a:t>.</a:t>
            </a:r>
          </a:p>
        </p:txBody>
      </p:sp>
      <p:sp>
        <p:nvSpPr>
          <p:cNvPr id="26" name="모서리가 둥근 직사각형 25"/>
          <p:cNvSpPr/>
          <p:nvPr/>
        </p:nvSpPr>
        <p:spPr>
          <a:xfrm>
            <a:off x="5582536" y="185224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8" name="타원 7"/>
          <p:cNvSpPr/>
          <p:nvPr/>
        </p:nvSpPr>
        <p:spPr>
          <a:xfrm>
            <a:off x="5470822" y="172222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3574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" b="86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>
                <a:latin typeface="나눔고딕"/>
                <a:ea typeface="나눔고딕"/>
              </a:rPr>
              <a:t>_MODIFY_</a:t>
            </a:r>
            <a:r>
              <a:rPr lang="ko-KR">
                <a:latin typeface="나눔고딕"/>
                <a:ea typeface="나눔고딕"/>
              </a:rPr>
              <a:t>ADMIN</a:t>
            </a:r>
            <a:r>
              <a:rPr lang="en-US">
                <a:latin typeface="나눔고딕"/>
                <a:ea typeface="나눔고딕"/>
              </a:rPr>
              <a:t>_FALSE_1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공지사항 &gt; 상세보기 &gt; 수정 &gt; 등록하기 &gt; 입력오류 1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NOTICE_MODIFY_003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NOTICE_MODIFY_001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내용을 입력해주세요</a:t>
            </a:r>
            <a:r>
              <a:rPr lang="en-US" altLang="ko-KR" sz="90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32" name="타원 31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4470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개체 틀 9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67" b="86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>
                <a:latin typeface="나눔고딕"/>
                <a:ea typeface="나눔고딕"/>
              </a:rPr>
              <a:t>_MODIFY_</a:t>
            </a:r>
            <a:r>
              <a:rPr lang="ko-KR">
                <a:latin typeface="나눔고딕"/>
                <a:ea typeface="나눔고딕"/>
              </a:rPr>
              <a:t>ADMIN</a:t>
            </a:r>
            <a:r>
              <a:rPr lang="en-US">
                <a:latin typeface="나눔고딕"/>
                <a:ea typeface="나눔고딕"/>
              </a:rPr>
              <a:t>_FALSE_2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공지사항 &gt; 상세보기 &gt; 수정 &gt; 등록하기 &gt; 입력오류 2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NOTICE_MODIFY_004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NOTICE_MODIFY_001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6" name="모서리가 둥근 직사각형 15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제목을 입력해주세요</a:t>
            </a:r>
            <a:r>
              <a:rPr lang="en-US" altLang="ko-KR" sz="900"/>
              <a:t>.</a:t>
            </a:r>
          </a:p>
        </p:txBody>
      </p:sp>
      <p:sp>
        <p:nvSpPr>
          <p:cNvPr id="29" name="모서리가 둥근 직사각형 28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32" name="타원 31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02656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" b="159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NOTICE</a:t>
            </a:r>
            <a:r>
              <a:rPr lang="en-US">
                <a:latin typeface="나눔고딕"/>
                <a:ea typeface="나눔고딕"/>
              </a:rPr>
              <a:t>_MODIFY_</a:t>
            </a:r>
            <a:r>
              <a:rPr lang="ko-KR">
                <a:latin typeface="나눔고딕"/>
                <a:ea typeface="나눔고딕"/>
              </a:rPr>
              <a:t>ADMIN</a:t>
            </a:r>
            <a:r>
              <a:rPr lang="en-US">
                <a:latin typeface="나눔고딕"/>
                <a:ea typeface="나눔고딕"/>
              </a:rPr>
              <a:t>_SUCCESS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공지사항 &gt; 상세보기 &gt; 수정 &gt; 등록하기 &gt; 수정 </a:t>
            </a:r>
            <a:r>
              <a:rPr lang="ko-KR" altLang="en-US" dirty="0">
                <a:latin typeface="나눔고딕"/>
                <a:ea typeface="나눔고딕"/>
              </a:rPr>
              <a:t>성공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NOTICE_MODIFY_005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NOTICE_NOTICE_001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34" name="TextBox 33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공지사항이 수정되었습니다</a:t>
            </a:r>
            <a:r>
              <a:rPr lang="en-US" altLang="ko-KR" sz="900"/>
              <a:t>.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36" name="타원 35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22131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CRM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 err="1">
                <a:latin typeface="나눔고딕"/>
                <a:ea typeface="나눔고딕"/>
              </a:rPr>
              <a:t>관리자메인</a:t>
            </a:r>
            <a:r>
              <a:rPr lang="ko-KR" altLang="en-US" dirty="0">
                <a:latin typeface="나눔고딕"/>
                <a:ea typeface="나눔고딕"/>
              </a:rPr>
              <a:t> &gt; 회원관리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또는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19014" y="1536828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선택 후 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경우에 따라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CRM_AUTHOR_001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미 선택 시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CRM_004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타원 17"/>
          <p:cNvSpPr/>
          <p:nvPr/>
        </p:nvSpPr>
        <p:spPr>
          <a:xfrm>
            <a:off x="2876300" y="136338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438533" y="26597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037050" y="26597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7635567" y="26597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9819014" y="2006753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선택 후 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경우에 따라 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CRM_STAT_001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미 선택 시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CRM_004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19014" y="2459744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선택 후 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경우에 따라 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CRM_DEL_001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미 선택 시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CRM_004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7587161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CRM_SEARCH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</a:t>
            </a:r>
            <a:r>
              <a:rPr lang="en-US" altLang="ko-KR" dirty="0">
                <a:latin typeface="나눔고딕"/>
                <a:ea typeface="나눔고딕"/>
              </a:rPr>
              <a:t>&gt;</a:t>
            </a:r>
            <a:r>
              <a:rPr lang="ko-KR" dirty="0">
                <a:latin typeface="나눔고딕"/>
                <a:ea typeface="나눔고딕"/>
              </a:rPr>
              <a:t> </a:t>
            </a:r>
            <a:r>
              <a:rPr lang="ko-KR" altLang="en-US" dirty="0">
                <a:latin typeface="나눔고딕"/>
                <a:ea typeface="나눔고딕"/>
              </a:rPr>
              <a:t>회원검색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CRM_002</a:t>
            </a:r>
            <a:endParaRPr lang="ko-KR" altLang="en-US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7" r="952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760122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CRM_SEARCH_FALSE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회원검색 &gt; 입력오류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CRM_003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err="1"/>
              <a:t>검색어를</a:t>
            </a:r>
            <a:r>
              <a:rPr lang="ko-KR" altLang="en-US" sz="900"/>
              <a:t> 입력해 주세요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57943603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CRM_FALSE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</a:t>
            </a:r>
            <a:r>
              <a:rPr lang="ko-KR" altLang="en-US" dirty="0">
                <a:latin typeface="나눔고딕"/>
                <a:ea typeface="나눔고딕"/>
              </a:rPr>
              <a:t> </a:t>
            </a:r>
            <a:r>
              <a:rPr lang="en-US" altLang="ko-KR" dirty="0">
                <a:latin typeface="나눔고딕"/>
                <a:ea typeface="나눔고딕"/>
              </a:rPr>
              <a:t>&gt;</a:t>
            </a:r>
            <a:r>
              <a:rPr lang="ko-KR" dirty="0">
                <a:latin typeface="나눔고딕"/>
                <a:ea typeface="나눔고딕"/>
              </a:rPr>
              <a:t> 선택오류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CRM_004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아이디를 선택해주세요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81815121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CRM_AUTHOR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altLang="en-US" dirty="0">
                <a:latin typeface="나눔고딕"/>
                <a:ea typeface="나눔고딕"/>
              </a:rPr>
              <a:t>권한변경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CRM_AUTHOR_001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/>
              <a:t>CRM_AUTHOR_002~005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권한을 변경하시겠습니까</a:t>
            </a:r>
            <a:r>
              <a:rPr lang="en-US" altLang="ko-KR" sz="900"/>
              <a:t>?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82084" y="171000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8" name="타원 17"/>
          <p:cNvSpPr/>
          <p:nvPr/>
        </p:nvSpPr>
        <p:spPr>
          <a:xfrm>
            <a:off x="5160396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noFill/>
          <a:ln>
            <a:solidFill>
              <a:srgbClr val="35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rgbClr val="359AFF"/>
                </a:solidFill>
              </a:rPr>
              <a:t>취소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23" name="TextBox 22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9917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CRM_AUTHOR_</a:t>
            </a:r>
            <a:r>
              <a:rPr lang="en-US" altLang="ko-KR">
                <a:latin typeface="나눔고딕"/>
                <a:ea typeface="나눔고딕"/>
              </a:rPr>
              <a:t>DENY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dirty="0" err="1">
                <a:latin typeface="나눔고딕"/>
                <a:ea typeface="나눔고딕"/>
              </a:rPr>
              <a:t>권한번경</a:t>
            </a:r>
            <a:r>
              <a:rPr lang="ko-KR" dirty="0">
                <a:latin typeface="나눔고딕"/>
                <a:ea typeface="나눔고딕"/>
              </a:rPr>
              <a:t> &gt;</a:t>
            </a:r>
            <a:r>
              <a:rPr lang="ko-KR" altLang="en-US" dirty="0">
                <a:latin typeface="나눔고딕"/>
                <a:ea typeface="나눔고딕"/>
              </a:rPr>
              <a:t> 접근오류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CRM_AUTHOR_002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본인의 권한은 변경하실 수 없습니다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11489245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CRM_AUTHOR_</a:t>
            </a:r>
            <a:r>
              <a:rPr lang="en-US" altLang="ko-KR">
                <a:latin typeface="나눔고딕"/>
                <a:ea typeface="나눔고딕"/>
              </a:rPr>
              <a:t>ADMIN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dirty="0" err="1">
                <a:latin typeface="나눔고딕"/>
                <a:ea typeface="나눔고딕"/>
              </a:rPr>
              <a:t>권한번경</a:t>
            </a:r>
            <a:r>
              <a:rPr lang="ko-KR" dirty="0">
                <a:latin typeface="나눔고딕"/>
                <a:ea typeface="나눔고딕"/>
              </a:rPr>
              <a:t> &gt; 관리자변경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CRM_AUTHOR_003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관리자로 변경되었습니다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8760317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REG_FORM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&gt; 로그인 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en-US" altLang="ko-KR" err="1">
                <a:latin typeface="나눔고딕"/>
                <a:ea typeface="나눔고딕"/>
              </a:rPr>
              <a:t>회원가입</a:t>
            </a:r>
            <a:endParaRPr lang="en-US" altLang="ko-KR" err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REG_001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9819014" y="1536828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이메일을 입력 할 경우에 따라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REG_005~006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REG_007~014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아이디를 입력 할 경우에 따라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REG_002~004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9" name="그림 개체 틀 18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>
          <a:xfrm>
            <a:off x="222250" y="623888"/>
            <a:ext cx="9118600" cy="5961062"/>
          </a:xfrm>
        </p:spPr>
      </p:pic>
      <p:sp>
        <p:nvSpPr>
          <p:cNvPr id="8" name="타원 7"/>
          <p:cNvSpPr/>
          <p:nvPr/>
        </p:nvSpPr>
        <p:spPr>
          <a:xfrm>
            <a:off x="4990465" y="33624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990466" y="15275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990466" y="263892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5823585" y="373840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5742305" y="406352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5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24997" y="254947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23" name="TextBox 22"/>
          <p:cNvSpPr txBox="1"/>
          <p:nvPr/>
        </p:nvSpPr>
        <p:spPr>
          <a:xfrm>
            <a:off x="9524996" y="299167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9819014" y="247253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TERM_001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819014" y="29382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POLICY_001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</p:spTree>
    <p:extLst>
      <p:ext uri="{BB962C8B-B14F-4D97-AF65-F5344CB8AC3E}">
        <p14:creationId xmlns:p14="http://schemas.microsoft.com/office/powerpoint/2010/main" val="328499726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CRM_AUTHOR_</a:t>
            </a:r>
            <a:r>
              <a:rPr lang="en-US" altLang="ko-KR">
                <a:latin typeface="나눔고딕"/>
                <a:ea typeface="나눔고딕"/>
              </a:rPr>
              <a:t>USER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dirty="0" err="1">
                <a:latin typeface="나눔고딕"/>
                <a:ea typeface="나눔고딕"/>
              </a:rPr>
              <a:t>권한번경</a:t>
            </a:r>
            <a:r>
              <a:rPr lang="ko-KR" dirty="0">
                <a:latin typeface="나눔고딕"/>
                <a:ea typeface="나눔고딕"/>
              </a:rPr>
              <a:t> &gt; </a:t>
            </a:r>
            <a:r>
              <a:rPr lang="ko-KR" altLang="en-US" dirty="0">
                <a:latin typeface="나눔고딕"/>
                <a:ea typeface="나눔고딕"/>
              </a:rPr>
              <a:t>사용자변경</a:t>
            </a:r>
            <a:endParaRPr lang="ko-KR" dirty="0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CRM_AUTHOR_004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사용자로 변경되었습니다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78585205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CRM_AUTHOR_</a:t>
            </a:r>
            <a:r>
              <a:rPr lang="en-US" altLang="ko-KR">
                <a:latin typeface="나눔고딕"/>
                <a:ea typeface="나눔고딕"/>
              </a:rPr>
              <a:t>FALSE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dirty="0" err="1">
                <a:latin typeface="나눔고딕"/>
                <a:ea typeface="나눔고딕"/>
              </a:rPr>
              <a:t>권한번경</a:t>
            </a:r>
            <a:r>
              <a:rPr lang="ko-KR" dirty="0">
                <a:latin typeface="나눔고딕"/>
                <a:ea typeface="나눔고딕"/>
              </a:rPr>
              <a:t> &gt; 변경실패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CRM_AUTHOR_005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권한 변경에 실패하였습니다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20850558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 altLang="ko-KR">
                <a:latin typeface="나눔고딕"/>
                <a:ea typeface="나눔고딕"/>
              </a:rPr>
              <a:t>STAT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활동 </a:t>
            </a:r>
            <a:r>
              <a:rPr lang="ko-KR" altLang="en-US" dirty="0">
                <a:latin typeface="나눔고딕"/>
                <a:ea typeface="나눔고딕"/>
              </a:rPr>
              <a:t>정지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CRM_STAT_001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/>
              <a:t>CRM_STAT_002~006</a:t>
            </a:r>
            <a:r>
              <a:rPr lang="ko-KR" altLang="en-US" sz="800"/>
              <a:t>으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상태를 변경하시겠습니까</a:t>
            </a:r>
            <a:r>
              <a:rPr lang="en-US" altLang="ko-KR" sz="900"/>
              <a:t>?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82084" y="171000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8" name="타원 17"/>
          <p:cNvSpPr/>
          <p:nvPr/>
        </p:nvSpPr>
        <p:spPr>
          <a:xfrm>
            <a:off x="5160396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noFill/>
          <a:ln>
            <a:solidFill>
              <a:srgbClr val="35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rgbClr val="359AFF"/>
                </a:solidFill>
              </a:rPr>
              <a:t>취소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23" name="TextBox 22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003362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>
                <a:latin typeface="나눔고딕"/>
                <a:ea typeface="나눔고딕"/>
              </a:rPr>
              <a:t>STAT_DENY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활동 정지 &gt; 접근오류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CRM_STAT_002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본인의 상태는 변경하실 수 없습니다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99360012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 altLang="ko-KR">
                <a:latin typeface="나눔고딕"/>
                <a:ea typeface="나눔고딕"/>
              </a:rPr>
              <a:t>STAT_STOP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altLang="en-US" dirty="0">
                <a:latin typeface="나눔고딕"/>
                <a:ea typeface="나눔고딕"/>
              </a:rPr>
              <a:t>활동 정지</a:t>
            </a:r>
            <a:r>
              <a:rPr lang="ko-KR" dirty="0">
                <a:latin typeface="나눔고딕"/>
                <a:ea typeface="나눔고딕"/>
              </a:rPr>
              <a:t> &gt;</a:t>
            </a:r>
            <a:r>
              <a:rPr lang="ko-KR" altLang="en-US" dirty="0">
                <a:latin typeface="나눔고딕"/>
                <a:ea typeface="나눔고딕"/>
              </a:rPr>
              <a:t> 정지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CRM_STAT_003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활동 정지 상태로 변경하였습니다</a:t>
            </a:r>
            <a:r>
              <a:rPr lang="en-US" altLang="ko-KR" sz="900"/>
              <a:t>..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91909890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>
                <a:latin typeface="나눔고딕"/>
                <a:ea typeface="나눔고딕"/>
              </a:rPr>
              <a:t>STAT_NOMAL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활동 정지 &gt; 정상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CRM_STAT_004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정상 상태로 변경하였습니다</a:t>
            </a:r>
            <a:r>
              <a:rPr lang="en-US" altLang="ko-KR" sz="900"/>
              <a:t>..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302303874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>
                <a:latin typeface="나눔고딕"/>
                <a:ea typeface="나눔고딕"/>
              </a:rPr>
              <a:t>STAT_FALSE_1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altLang="en-US" dirty="0">
                <a:latin typeface="나눔고딕"/>
                <a:ea typeface="나눔고딕"/>
              </a:rPr>
              <a:t>활동 정지</a:t>
            </a:r>
            <a:r>
              <a:rPr lang="ko-KR" dirty="0">
                <a:latin typeface="나눔고딕"/>
                <a:ea typeface="나눔고딕"/>
              </a:rPr>
              <a:t> &gt; 변경실패 1</a:t>
            </a:r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CRM_STAT_005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상태 변경에 실패하였습니다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6855629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 altLang="ko-KR">
                <a:latin typeface="나눔고딕"/>
                <a:ea typeface="나눔고딕"/>
              </a:rPr>
              <a:t>STAT_FALSE_2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활동 정지</a:t>
            </a:r>
            <a:r>
              <a:rPr lang="ko-KR" altLang="en-US" dirty="0">
                <a:latin typeface="나눔고딕"/>
                <a:ea typeface="나눔고딕"/>
              </a:rPr>
              <a:t> &gt; 변경실패 2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CRM_STAT_006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탈퇴된 회원의 상태는 변경하실 수 없습니다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30093587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 altLang="ko-KR">
                <a:latin typeface="나눔고딕"/>
                <a:ea typeface="나눔고딕"/>
              </a:rPr>
              <a:t>DEL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회원관리 &gt; 회원 탈퇴</a:t>
            </a:r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CRM_DEL_001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/>
              <a:t>CRM_DEL_002~005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상태를 변경하시겠습니까</a:t>
            </a:r>
            <a:r>
              <a:rPr lang="en-US" altLang="ko-KR" sz="900"/>
              <a:t>?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5282084" y="1710007"/>
            <a:ext cx="457193" cy="257910"/>
          </a:xfrm>
          <a:prstGeom prst="roundRect">
            <a:avLst/>
          </a:prstGeom>
          <a:solidFill>
            <a:srgbClr val="3399FF">
              <a:alpha val="9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/>
              <a:t>확인</a:t>
            </a:r>
          </a:p>
        </p:txBody>
      </p:sp>
      <p:sp>
        <p:nvSpPr>
          <p:cNvPr id="18" name="타원 17"/>
          <p:cNvSpPr/>
          <p:nvPr/>
        </p:nvSpPr>
        <p:spPr>
          <a:xfrm>
            <a:off x="5160396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noFill/>
          <a:ln>
            <a:solidFill>
              <a:srgbClr val="359A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rgbClr val="359AFF"/>
                </a:solidFill>
              </a:rPr>
              <a:t>취소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23" name="TextBox 22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4" name="타원 23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1883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 altLang="ko-KR">
                <a:latin typeface="나눔고딕"/>
                <a:ea typeface="나눔고딕"/>
              </a:rPr>
              <a:t>DEL_DENY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회원관리 &gt; 회원 탈퇴 </a:t>
            </a:r>
            <a:r>
              <a:rPr lang="en-US" altLang="ko-KR" dirty="0">
                <a:latin typeface="나눔고딕"/>
                <a:ea typeface="나눔고딕"/>
              </a:rPr>
              <a:t>&gt;</a:t>
            </a:r>
            <a:r>
              <a:rPr lang="ko-KR" altLang="en-US" dirty="0">
                <a:latin typeface="나눔고딕"/>
                <a:ea typeface="나눔고딕"/>
              </a:rPr>
              <a:t> 접근오류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CRM_DEL_002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본인의 상태는 변경하실 수 없습니다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545858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REG_ID_CHECK_F1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</a:t>
            </a:r>
            <a:r>
              <a:rPr lang="ko-KR">
                <a:latin typeface="나눔고딕"/>
                <a:ea typeface="나눔고딕"/>
              </a:rPr>
              <a:t> &gt; 로그인</a:t>
            </a:r>
            <a:r>
              <a:rPr lang="ko-KR" altLang="en-US">
                <a:latin typeface="나눔고딕"/>
                <a:ea typeface="나눔고딕"/>
              </a:rPr>
              <a:t> 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회원가입 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아이디 중복확인 실패1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REG_002</a:t>
            </a:r>
            <a:endParaRPr lang="ko-KR" altLang="en-US"/>
          </a:p>
        </p:txBody>
      </p:sp>
      <p:pic>
        <p:nvPicPr>
          <p:cNvPr id="13" name="그림 개체 틀 12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r="11399"/>
          <a:stretch>
            <a:fillRect/>
          </a:stretch>
        </p:blipFill>
        <p:spPr>
          <a:xfrm>
            <a:off x="222250" y="623888"/>
            <a:ext cx="9118600" cy="5961062"/>
          </a:xfrm>
        </p:spPr>
      </p:pic>
    </p:spTree>
    <p:extLst>
      <p:ext uri="{BB962C8B-B14F-4D97-AF65-F5344CB8AC3E}">
        <p14:creationId xmlns:p14="http://schemas.microsoft.com/office/powerpoint/2010/main" val="25851339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>
                <a:latin typeface="나눔고딕"/>
                <a:ea typeface="나눔고딕"/>
              </a:rPr>
              <a:t>DEL_DELETE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회원관리 &gt; 회원 탈퇴 </a:t>
            </a:r>
            <a:r>
              <a:rPr lang="en-US" dirty="0">
                <a:latin typeface="나눔고딕"/>
                <a:ea typeface="나눔고딕"/>
              </a:rPr>
              <a:t>&gt;</a:t>
            </a:r>
            <a:r>
              <a:rPr lang="ko-KR" dirty="0">
                <a:latin typeface="나눔고딕"/>
                <a:ea typeface="나눔고딕"/>
              </a:rPr>
              <a:t> </a:t>
            </a:r>
            <a:r>
              <a:rPr lang="ko-KR" altLang="en-US" dirty="0">
                <a:latin typeface="나눔고딕"/>
                <a:ea typeface="나눔고딕"/>
              </a:rPr>
              <a:t>탈퇴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CRM_DEL_003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탈퇴 상태로 변경하였습니다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86439321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 altLang="ko-KR">
                <a:latin typeface="나눔고딕"/>
                <a:ea typeface="나눔고딕"/>
              </a:rPr>
              <a:t>DEL_NOMAL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회원관리 &gt; 회원 탈퇴 </a:t>
            </a:r>
            <a:r>
              <a:rPr lang="en-US" dirty="0">
                <a:latin typeface="나눔고딕"/>
                <a:ea typeface="나눔고딕"/>
              </a:rPr>
              <a:t>&gt;</a:t>
            </a:r>
            <a:r>
              <a:rPr lang="ko-KR" dirty="0">
                <a:latin typeface="나눔고딕"/>
                <a:ea typeface="나눔고딕"/>
              </a:rPr>
              <a:t> 정상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CRM_DEL_004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정상 상태로 변경하였습니다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24571086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개체 틀 6"/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7" r="7397"/>
          <a:stretch>
            <a:fillRect/>
          </a:stretch>
        </p:blipFill>
        <p:spPr/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 altLang="ko-KR">
                <a:latin typeface="나눔고딕"/>
                <a:ea typeface="나눔고딕"/>
              </a:rPr>
              <a:t>DEL_FALSE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회원관리 &gt; 회원 탈퇴 </a:t>
            </a:r>
            <a:r>
              <a:rPr lang="en-US" dirty="0">
                <a:latin typeface="나눔고딕"/>
                <a:ea typeface="나눔고딕"/>
              </a:rPr>
              <a:t>&gt;</a:t>
            </a:r>
            <a:r>
              <a:rPr lang="ko-KR" dirty="0">
                <a:latin typeface="나눔고딕"/>
                <a:ea typeface="나눔고딕"/>
              </a:rPr>
              <a:t> </a:t>
            </a:r>
            <a:r>
              <a:rPr lang="ko-KR" altLang="en-US" dirty="0">
                <a:latin typeface="나눔고딕"/>
                <a:ea typeface="나눔고딕"/>
              </a:rPr>
              <a:t>탈퇴실패</a:t>
            </a:r>
            <a:endParaRPr lang="ko-KR" dirty="0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CRM_DEL_005</a:t>
            </a:r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471595" y="1123855"/>
            <a:ext cx="2790091" cy="890951"/>
          </a:xfrm>
          <a:prstGeom prst="roundRect">
            <a:avLst>
              <a:gd name="adj" fmla="val 2654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459870" y="1123854"/>
            <a:ext cx="22977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Localhost:8080 </a:t>
            </a:r>
            <a:r>
              <a:rPr lang="ko-KR" altLang="en-US" sz="1200"/>
              <a:t>내용</a:t>
            </a:r>
            <a:r>
              <a:rPr lang="en-US" altLang="ko-KR" sz="1200"/>
              <a:t>: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3471594" y="1463821"/>
            <a:ext cx="279009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/>
              <a:t>상태 변경에 실패하였습니다</a:t>
            </a:r>
            <a:r>
              <a:rPr lang="en-US" altLang="ko-KR" sz="900"/>
              <a:t>.</a:t>
            </a:r>
          </a:p>
        </p:txBody>
      </p:sp>
      <p:sp>
        <p:nvSpPr>
          <p:cNvPr id="28" name="모서리가 둥근 직사각형 27"/>
          <p:cNvSpPr/>
          <p:nvPr/>
        </p:nvSpPr>
        <p:spPr>
          <a:xfrm>
            <a:off x="5763099" y="1710007"/>
            <a:ext cx="457193" cy="257910"/>
          </a:xfrm>
          <a:prstGeom prst="roundRect">
            <a:avLst/>
          </a:prstGeom>
          <a:solidFill>
            <a:srgbClr val="3399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>
                <a:solidFill>
                  <a:schemeClr val="bg1"/>
                </a:solidFill>
              </a:rPr>
              <a:t>확인</a:t>
            </a:r>
          </a:p>
        </p:txBody>
      </p:sp>
      <p:sp>
        <p:nvSpPr>
          <p:cNvPr id="29" name="타원 28"/>
          <p:cNvSpPr/>
          <p:nvPr/>
        </p:nvSpPr>
        <p:spPr>
          <a:xfrm>
            <a:off x="5649980" y="15613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20730996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와이드스크린</PresentationFormat>
  <Slides>92</Slides>
  <Notes>0</Notes>
  <HiddenSlides>0</HiddenSlide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92</vt:i4>
      </vt:variant>
    </vt:vector>
  </HeadingPairs>
  <TitlesOfParts>
    <vt:vector size="93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윤영</dc:creator>
  <cp:revision>148</cp:revision>
  <dcterms:created xsi:type="dcterms:W3CDTF">2018-10-21T06:50:48Z</dcterms:created>
  <dcterms:modified xsi:type="dcterms:W3CDTF">2019-10-18T12:23:23Z</dcterms:modified>
</cp:coreProperties>
</file>